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1" r:id="rId3"/>
    <p:sldId id="270" r:id="rId4"/>
    <p:sldId id="272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3" r:id="rId19"/>
  </p:sldIdLst>
  <p:sldSz cx="12192000" cy="6858000"/>
  <p:notesSz cx="6858000" cy="9144000"/>
  <p:photoAlbum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an-Young Song" initials="CS" lastIdx="1" clrIdx="0">
    <p:extLst>
      <p:ext uri="{19B8F6BF-5375-455C-9EA6-DF929625EA0E}">
        <p15:presenceInfo xmlns:p15="http://schemas.microsoft.com/office/powerpoint/2012/main" userId="8c47a5e5beafa00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14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15:46:18.900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11BD625B-081E-4168-8D8A-F7114BE564CE}" emma:medium="tactile" emma:mode="ink">
          <msink:context xmlns:msink="http://schemas.microsoft.com/ink/2010/main" type="inkDrawing" rotatedBoundingBox="6829,6408 14194,4829 14888,8072 7524,9650" hotPoints="13933,7095 10438,9049 6656,7735 10151,5781" semanticType="enclosure" shapeName="Ellipse">
            <msink:destinationLink direction="from" ref="{73316688-9825-4C4B-866E-5847F51B4AB6}"/>
            <msink:destinationLink direction="to" ref="{73316688-9825-4C4B-866E-5847F51B4AB6}"/>
          </msink:context>
        </emma:interpretation>
      </emma:emma>
    </inkml:annotationXML>
    <inkml:trace contextRef="#ctx0" brushRef="#br0">6919 325 9 0,'-18'0'4'0,"0"11"4"15,14-11 5-15,-1 0-11 16,1 0 0-16,-5 0 1 16,-13 0 0-16,0 4-4 15,-5-4 1-15,-8 4 3 16,-5 4 0-16,-13-12 0 15,-9 4 1-15,4 4-1 16,-4-4 1-16,-4 0-1 0,-10 0 0 16,-8-4 0-16,-13-4 0 15,-1 1-1-15,-4-1 0 16,5 0-1-16,4-12 1 16,-9 4-1-16,-27-3 0 15,10-5-1-15,-5-4 1 16,8 5-1-16,-3-5 0 15,-10 5 0-15,-4-1 1 16,1 0-1-16,8 5 1 0,-1-1-1 16,-7 8 1-16,-6 0-1 15,1 4 1-15,8 5-1 16,1 3 1-16,-14 0-1 16,-8 0 0-16,3 3 0 15,10 1 1-15,-5 4-1 16,-22 4 0-16,14 0 0 15,3 12 0-15,6 11 0 16,-14 12 1-16,-9 8-1 16,9 4 0-16,8 8 0 15,-3-4 0-15,-23 4 1 16,18 0 0-16,9 8-1 16,8 0 0-16,-3 16 1 15,-1 11 0-15,13 4-1 16,10 4 0-16,13 5 0 15,8 7 0-15,18 0 0 16,9 4 1-16,14-4 0 0,13-12 0 16,13 4 0-16,8 8 0 15,15 5 0-15,16-5 0 16,23 4 0-16,14-8 0 16,30 4-1-16,27 0 1 15,9-4-1-15,8-12 0 16,27-15 0-16,18-12 1 15,5-16-1-15,26-16 0 16,8-16 0-16,10-7 1 0,26-8-1 16,5-12 0-16,13-4 0 15,9-8 1-15,-9-4-1 16,26-15 0-16,-12-13 0 16,8-7 0-16,0-12 0 15,-5-16 0-15,6 4 0 16,-15-8 0-16,-17-3 0 15,5-13 0-15,-14 5 0 16,-22-17 0-16,-4 5 0 16,-5-4 0-16,-22 7 0 15,-17-7 1-15,-19-5-1 16,-4-7 1-16,-13 8-1 16,-4 4 1-16,-23-1-1 15,-17 5 0-15,-14 0 0 16,-22-1 1-16,-17 1-1 15,-19 3 1-15,-26 1-1 16,-26 0 1-16,-27 7-1 16,-18-4 0-16,-8 9 0 15,-23 7 0-15,-35 4-2 0,-9 12 1 16,-23 12-3-16,-21 0 1 16,0 8-3-16,-1 3 0 15,-8 5-3-15,18-1 0 16,21 9-4-16,-4-1 0 15</inkml:trace>
  </inkml:traceGroup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15:51:32.635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250B9A92-DF00-4AE2-AB81-4121DA696A20}" emma:medium="tactile" emma:mode="ink">
          <msink:context xmlns:msink="http://schemas.microsoft.com/ink/2010/main" type="inkDrawing" rotatedBoundingBox="15118,-304 18234,15 18087,1450 14971,1131" hotPoints="18140,799 16502,1292 15084,336 16722,-156" semanticType="enclosure" shapeName="Ellipse"/>
        </emma:interpretation>
      </emma:emma>
    </inkml:annotationXML>
    <inkml:trace contextRef="#ctx0" brushRef="#br0">2489 368 11 0,'-31'-16'5'0,"-9"-15"4"15,27 23 2-15,-14-4-10 0,-13-4 0 16,-17-4 1-16,-5 5 0 16,-5-5-3-16,-8-4 1 15,-5-7 1-15,-26-1 1 16,-14 1-1-16,1-8 0 16,-6 11 0-16,-3 4 1 15,-18 9 0-15,0 11 0 16,4 12-1-16,9 7 1 15,4 9-1-15,1 11 1 0,13 1-2 16,4 7 0-16,18 8-1 16,13 12 1-16,18 16-1 15,14 16 1-15,8 7-1 16,17 0 0-16,19 5 1 16,26 7 0-16,27-8 0 15,22-7 0-15,17-13 0 16,32-7 1-16,35-20 0 15,13-12 0-15,14-11-1 16,17-1 1-16,-12-3-1 16,-1-13 0-16,9-3 1 15,-5-8 1-15,-8-8-1 16,-18-12 0-16,-1-15 1 16,-3-5 1-16,-9-3-1 15,-27-9 0-15,-18 5-1 16,-17-4 1-16,-23-1-1 15,-17-3 1-15,-18-4 0 16,-18-4 0-16,-17-12-1 0,-23-12 1 16,-35-8-1-16,-18-15 1 15,-17 4-2-15,-5 7 1 16,-31 8-3-16,-18 9 1 16,-4 14-5-16,0 21 1 15,-22 23-6-15,-5 20 0 16</inkml:trace>
  </inkml:traceGroup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15:51:35.458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057D546B-1CF7-4C0A-BE80-3A7288500B9C}" emma:medium="tactile" emma:mode="ink">
          <msink:context xmlns:msink="http://schemas.microsoft.com/ink/2010/main" type="inkDrawing" rotatedBoundingBox="16764,7147 18928,8852 18882,8911 16717,7206" semanticType="callout" shapeName="Other">
            <msink:sourceLink direction="with" ref="{87A223B4-9402-4478-939F-F7A061BFA436}"/>
          </msink:context>
        </emma:interpretation>
      </emma:emma>
    </inkml:annotationXML>
    <inkml:trace contextRef="#ctx0" brushRef="#br0">26 0 21 0,'-27'16'10'0,"23"-4"-7"0,13-8 10 16,4 7-12-16,9 5 1 15,13 12-1-15,10 7 1 16,30 24-3-16,27 12 1 16,9 16 1-16,13 31 1 0,22 20-2 15,18-4 1-15,-9-4 0 16,0-8 0-16,4-8-1 15,14 4 1-15,-18-4-2 16,-13-8 0-16,-18-19-4 16,-18-12 0-16,-17-12-2 15,-9-20 0-15</inkml:trace>
  </inkml:traceGroup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15:51:35.652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DF39F096-8D59-4C68-BB43-6CE340C88AEE}" emma:medium="tactile" emma:mode="ink">
          <msink:context xmlns:msink="http://schemas.microsoft.com/ink/2010/main" type="writingRegion" rotatedBoundingBox="16538,7064 18080,7064 18080,8411 16538,8411"/>
        </emma:interpretation>
      </emma:emma>
    </inkml:annotationXML>
    <inkml:traceGroup>
      <inkml:annotationXML>
        <emma:emma xmlns:emma="http://www.w3.org/2003/04/emma" version="1.0">
          <emma:interpretation id="{058E96E2-75BC-4B20-B13C-C71EACEE82A6}" emma:medium="tactile" emma:mode="ink">
            <msink:context xmlns:msink="http://schemas.microsoft.com/ink/2010/main" type="paragraph" rotatedBoundingBox="16538,7064 18080,7064 18080,8411 16538,84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A9AEB1D-BEA3-4122-A5F1-0944346C1FD8}" emma:medium="tactile" emma:mode="ink">
              <msink:context xmlns:msink="http://schemas.microsoft.com/ink/2010/main" type="line" rotatedBoundingBox="16538,7064 18080,7064 18080,8411 16538,8411"/>
            </emma:interpretation>
          </emma:emma>
        </inkml:annotationXML>
        <inkml:traceGroup>
          <inkml:annotationXML>
            <emma:emma xmlns:emma="http://www.w3.org/2003/04/emma" version="1.0">
              <emma:interpretation id="{87A223B4-9402-4478-939F-F7A061BFA436}" emma:medium="tactile" emma:mode="ink">
                <msink:context xmlns:msink="http://schemas.microsoft.com/ink/2010/main" type="inkWord" rotatedBoundingBox="16538,7064 18080,7064 18080,8411 16538,8411">
                  <msink:destinationLink direction="with" ref="{057D546B-1CF7-4C0A-BE80-3A7288500B9C}"/>
                </msink:context>
              </emma:interpretation>
              <emma:one-of disjunction-type="recognition" id="oneOf0">
                <emma:interpretation id="interp0" emma:lang="en-US" emma:confidence="0">
                  <emma:literal>5</emma:literal>
                </emma:interpretation>
                <emma:interpretation id="interp1" emma:lang="en-US" emma:confidence="0">
                  <emma:literal>r</emma:literal>
                </emma:interpretation>
                <emma:interpretation id="interp2" emma:lang="en-US" emma:confidence="0">
                  <emma:literal>T</emma:literal>
                </emma:interpretation>
                <emma:interpretation id="interp3" emma:lang="en-US" emma:confidence="0">
                  <emma:literal>J</emma:literal>
                </emma:interpretation>
                <emma:interpretation id="interp4" emma:lang="en-US" emma:confidence="0">
                  <emma:literal>f</emma:literal>
                </emma:interpretation>
              </emma:one-of>
            </emma:emma>
          </inkml:annotationXML>
          <inkml:trace contextRef="#ctx0" brushRef="#br0">75 59 7 0,'-40'-15'3'0,"9"-21"-6"0,27 28 0 15</inkml:trace>
          <inkml:trace contextRef="#ctx0" brushRef="#br0" timeOffset="694.7689">-36-177 17 0,'0'-24'8'0,"0"20"-4"0,0 4 16 0,0-7-18 16,0 7 0-16,0-8 2 15,0 4 1-15,0-4-6 16,0-4 1-16,-4-4 3 15,-5-11 1-15,-4-1-2 16,0-11 1-16,-5-5-2 16,-4-7 1-16,-5-4-1 15,-4-4 0-15,-9-8 0 16,0 0 1-16,1 8-1 16,-1 4 1-16,4 8-1 15,10 3 1-15,3 9-2 16,6 3 1-16,8 9-1 15,9 3 1-15,9-7-2 16,8-1 1-16,19-4-1 16,8 5 1-16,14-5 0 15,13 1 1-15,22-1 0 16,26 5 0-16,5 3-1 16,5 12 1-16,13 8-2 15,8 4 0-15,1 4-5 0,-5 0 0 16,-9 0-5-16,-21-12 0 15</inkml:trace>
        </inkml:traceGroup>
      </inkml:traceGroup>
    </inkml:traceGroup>
  </inkml:traceGroup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15:52:29.791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33B8903B-E032-480B-A0DC-772DAA14FEA3}" emma:medium="tactile" emma:mode="ink">
          <msink:context xmlns:msink="http://schemas.microsoft.com/ink/2010/main" type="inkDrawing" rotatedBoundingBox="8156,5695 12177,4129 13107,6517 9087,8083" hotPoints="12769,5533 10922,7376 8396,6727 10242,4883" semanticType="enclosure" shapeName="Ellipse">
            <msink:destinationLink direction="from" ref="{36831970-9E91-482C-81E8-92A0194EA2F2}"/>
            <msink:destinationLink direction="to" ref="{36831970-9E91-482C-81E8-92A0194EA2F2}"/>
          </msink:context>
        </emma:interpretation>
      </emma:emma>
    </inkml:annotationXML>
    <inkml:trace contextRef="#ctx0" brushRef="#br0">2795 476 19 0,'-13'-4'9'0,"0"-15"-12"0,4 7 16 15,-13-4-12-15,-14-4 0 16,-13-3 1-16,14 7 0 16,-49-11-2-16,-5 7 1 15,-8 4 1-15,-23 12 1 16,-17 8-2-16,-5 12 1 15,-9 11-1-15,-26 17 1 16,-9 15-1-16,13 16 0 16,-8 19 0-16,-14 5 1 0,22 3-1 15,14 4 0-15,17 16 1 16,13 8 0-16,19 4-1 16,25 0 0-16,28 0-1 15,30 16 1-15,27 7 0 16,27-3 1-16,30 7-1 15,45-7 1-15,27 3-1 16,12-15 1-16,32-24-1 16,18-23 0-16,13-28 0 15,39-28 1-15,5-39-1 16,40-28 0-16,-13-27 0 16,17-23 0-16,-17-9 0 15,-9-15 0-15,-5-24-1 16,-22-12 1-16,-30-4-1 15,-28-4 1-15,-30-15-1 16,-23-1 1-16,-30-3-1 16,-36 11 1-16,-36-19 0 15,-34 4 0-15,-37-5-1 0,-39-7 1 16,-40-12-1-16,-4 24 0 16,-19 27 0-16,-21 24 1 15,-5 39-2-15,9 36 1 16,-26 47-6-16,8 43 0 15,9 40-6-15,5 27 0 16</inkml:trace>
  </inkml:traceGroup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15:52:30.692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36831970-9E91-482C-81E8-92A0194EA2F2}" emma:medium="tactile" emma:mode="ink">
          <msink:context xmlns:msink="http://schemas.microsoft.com/ink/2010/main" type="inkDrawing" rotatedBoundingBox="12688,6416 18221,9135 17850,9890 12317,7172" semanticType="callout" shapeName="Other">
            <msink:sourceLink direction="from" ref="{33B8903B-E032-480B-A0DC-772DAA14FEA3}"/>
            <msink:sourceLink direction="to" ref="{33B8903B-E032-480B-A0DC-772DAA14FEA3}"/>
          </msink:context>
        </emma:interpretation>
      </emma:emma>
    </inkml:annotationXML>
    <inkml:trace contextRef="#ctx0" brushRef="#br0">-2-1 22 0,'0'-4'11'0,"35"23"-9"15,-17-15 10-15,9 4-11 16,13 8 1-16,13 4 1 0,27-5 1 16,21 5-5-16,6 4 1 15,8 7 2-15,36 5 1 16,12 3-1-16,6 16 0 15,21 8-1-15,14 16 0 16,-9 19 0-16,18-3 0 16,13 7-1-16,-9 1 0 15,18 15 0-15,4 4 1 16,0 8-1-16,18 4 0 0,-9 15 0 16,-9 1 1-16,9 11-1 15,-13-3 1-15,-9 0-1 16,-9-13 1-16,-13-11-1 15,-27-20 1-15,-26-27-6 16,-27-44 0-16,-36-47-4 16,-34-55 1-16</inkml:trace>
    <inkml:trace contextRef="#ctx0" brushRef="#br0" timeOffset="998.9547">242 534 17 0,'-27'20'8'0,"18"-28"-1"0,9 0 8 16,0-19-14-16,0-5 1 15,0 1 0-15,0-5 1 16,0-3-4-16,0-1 1 16,0 1 1-16,-4 0 1 15,-5-1-2-15,-4-3 1 16,-10-8-1-16,1 3 1 0,0 5-1 16,-13 4 1-16,-1 7-1 15,1 9 1-15,-1 7 0 16,1 8 0-16,13 16 0 15,13 8 0-15,9 7 0 16,18 9 1-16,4-1-1 16,18-3 1-16,13-1-2 15,22-3 1-15,32-8-1 16,21-8 1-16,14-16-3 16,31-12 0-16,8-19-7 15,-8-9 0-15</inkml:trace>
  </inkml:traceGroup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15:52:32.943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C5514330-6B18-435B-ABD0-45493BE89D1E}" emma:medium="tactile" emma:mode="ink">
          <msink:context xmlns:msink="http://schemas.microsoft.com/ink/2010/main" type="inkDrawing" rotatedBoundingBox="14986,101 18675,-417 18845,789 15156,1309" hotPoints="18889,195 17070,990 15119,620 16938,-174" semanticType="enclosure" shapeName="Ellipse"/>
        </emma:interpretation>
      </emma:emma>
    </inkml:annotationXML>
    <inkml:trace contextRef="#ctx0" brushRef="#br0">2995 53 17 0,'-66'-16'8'0,"-10"5"-3"0,45 3 5 16,-9 0-9-16,-8 0 1 15,-10 4 0-15,-8 4 1 0,-27 8-3 16,-18 8 0-16,-9 7 1 15,-4 1 1-15,-9 7-1 16,-31 1 1-16,5 3-1 16,-1 1 0-16,-12 3 0 15,-19 8 1-15,14 1 0 16,13 3 0-16,0 12 0 16,0 4 1-16,27 0-1 15,22 0 0-15,22-12-1 16,22-8 0-16,18-4-2 15,17-3 1-15,27 3-1 16,49 4 1-16,22 1-1 16,22-1 0-16,40 8 1 15,40 0 0-15,18 4 0 16,31-16 0-16,8-7 0 16,14-5 0-16,26-11 0 15,-13-24 0-15,14-19 0 0,-14-9 1 16,-13-7-1-16,-14-13 1 15,-13-7-1-15,-17-8 1 16,-41-3-1-16,-30-5 1 16,-27 8 0-16,-22-8 1 15,-22 12 0-15,-23 0 0 16,-17-8 0-16,-31 4 1 16,-36-4-1-16,-17-8 0 15,-18 5-1-15,-22 3 1 0,-36 4-3 16,-17 27 1-16,-14 21-3 15,-26 15 1-15,9 8-4 16,21 4 0-16,6 11-5 16,-28-7 0-16</inkml:trace>
  </inkml:traceGroup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15:53:21.212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927D0867-F3AC-4F5C-94D7-59BC318E1471}" emma:medium="tactile" emma:mode="ink">
          <msink:context xmlns:msink="http://schemas.microsoft.com/ink/2010/main" type="inkDrawing" rotatedBoundingBox="12274,5236 16193,4351 16687,6540 12769,7426" hotPoints="16467,5519 14661,6988 12425,6346 14230,4877" semanticType="enclosure" shapeName="Ellipse">
            <msink:destinationLink direction="from" ref="{2D628A3B-989E-47FB-BDEE-669130A523EA}"/>
            <msink:destinationLink direction="to" ref="{2D628A3B-989E-47FB-BDEE-669130A523EA}"/>
          </msink:context>
        </emma:interpretation>
      </emma:emma>
    </inkml:annotationXML>
    <inkml:trace contextRef="#ctx0" brushRef="#br0">3161 427 16 0,'-62'4'8'0,"-27"-20"-5"0,63 8 9 15,-23 0-11-15,-26-4 0 16,-5-3 1-16,-17-1 0 15,-10 0-3-15,-26 4 1 16,-17 8 1-16,-10 8 1 16,-21 8-1-16,-19 4 1 15,1 15-1-15,-5 21 0 16,-8 3 0-16,17 4 1 0,17 12-1 16,10 0 0-16,13 3 0 15,13 1 0-15,27-4-1 16,22 4 1-16,31 8-1 15,31 3 0-15,31 13-1 16,27-1 1-16,21 4 0 16,32 24 0-16,31 4 0 15,31 4 0-15,4-8 0 16,26-15 0-16,32-17 0 16,0-23 0-16,26-16 0 15,10-27 1-15,-10-28-1 16,36-20 0-16,-18-35 1 15,0-28 0-15,5-11 0 16,-36-5 0-16,-22-3 0 16,-5-16 0-16,-22-16 0 15,-21-4 1 1,-10-86-1 0,-53 11 1-16,-53 32-1 0,-53 23 0 15,-31 9 0-15,-40 11 1 16,-53 12-2-16,-27 19 1 15,-44 25-2-15,-18 23 1 16,5 23-1-16,-19 24 1 16,24 8-4-16,25 20 1 15,1 16-6-15,8 3 0 16</inkml:trace>
  </inkml:traceGroup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15:53:22.614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2D628A3B-989E-47FB-BDEE-669130A523EA}" emma:medium="tactile" emma:mode="ink">
          <msink:context xmlns:msink="http://schemas.microsoft.com/ink/2010/main" type="inkDrawing" rotatedBoundingBox="16225,6777 18999,10186 18076,10937 15302,7528" semanticType="callout" shapeName="Other">
            <msink:sourceLink direction="from" ref="{927D0867-F3AC-4F5C-94D7-59BC318E1471}"/>
            <msink:sourceLink direction="to" ref="{927D0867-F3AC-4F5C-94D7-59BC318E1471}"/>
          </msink:context>
        </emma:interpretation>
      </emma:emma>
    </inkml:annotationXML>
    <inkml:trace contextRef="#ctx0" brushRef="#br0">111 55 26 0,'-76'-19'13'0,"45"3"-14"15,27 8 17-15,4 0-17 16,0 4 1-16,0 4 0 16,4 0 1-16,10 8-1 15,12 0 1-15,1 8-1 16,4 3 1-16,4 5 0 16,5 11 0-16,9 13-1 0,0 19 1 15,8 15-1-15,14 25 1 16,27 30 0-16,26 17 0 15,13 15 0-15,9 20 0 16,31 8 1-16,5 0 0 16,4 12-1-16,-9 4 1 15,1-5-2-15,-1 13 1 16,-22 3-1-16,-13-11 1 16,-18-28-4-16,-5-8 1 15,-12-43-7-15,-28-39 1 0,-26-60-1 16,-44-55 0-16</inkml:trace>
    <inkml:trace contextRef="#ctx0" brushRef="#br0" timeOffset="986.8259">13 713 31 0,'-22'-12'15'0,"13"-67"-18"0,9 52 31 16,0-17-28-16,0-23 1 16,5-11 0-16,-1-5 0 15,-4-4-2-15,0 9 1 16,5 7 0-16,-1 12 1 0,0 11-2 15,5 13 1-15,18 11 0 16,13 13 0-16,17 18 0 16,14 17 0-16,13 8-1 15,18 3 1-15,40-4-3 16,13-7 0-16,5-4-6 16,21-8 0-16</inkml:trace>
  </inkml:traceGroup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15:53:26.827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CC9BF0D0-6A7C-4C77-9336-C89E18B92FBA}" emma:medium="tactile" emma:mode="ink">
          <msink:context xmlns:msink="http://schemas.microsoft.com/ink/2010/main" type="inkDrawing" rotatedBoundingBox="14905,144 18986,-187 19093,1139 15013,1470" hotPoints="19117,502 17019,1284 14804,956 16902,174" semanticType="enclosure" shapeName="Ellipse"/>
        </emma:interpretation>
      </emma:emma>
    </inkml:annotationXML>
    <inkml:trace contextRef="#ctx0" brushRef="#br0">2584 275 19 0,'-57'4'9'0,"-14"-4"-6"15,49-15 10-15,-23 3-13 16,-21 0 1-16,-10 0 0 16,-3 0 1-16,-14 4-2 15,-18 1 0-15,-18 7 1 16,-3 0 1-16,3 7-1 15,-17 9 0-15,-14 4 1 16,10-4 1-16,8 15-1 16,5-11 0-16,-5 0 0 15,5 3 0-15,12 5 0 16,15 7 0-16,12 9-1 0,19 7 0 16,8 4-1-16,26 8 0 15,19 8-1-15,21 0 1 16,14 7-1-16,35-3 1 15,36-4-1-15,9 4 1 16,22-12 0-16,35-4 0 16,18-12 0-16,26-7 1 15,36-9 0-15,-4-15 0 16,21-8 0-16,1-4 0 0,-9-24-1 16,13-8 1-16,-13-11-1 15,-9-20 1-15,-9-12-1 16,0-12 1-16,-22 1-1 15,-23-5 0-15,-21 0 0 16,-31 17 0-16,-5 7 0 16,-31 0 1-16,-26 11 0 15,-27 9 0-15,-22-4 0 16,-23 0 0-16,-21 7 0 16,-36 5 0-16,-35 3-1 15,-23-7 1-15,-13 7-1 16,-35-3 0-16,-18 3-1 15,0 5 0-15,-26 3-3 16,4 1 0-16,31 7-5 16,-14 4 1-16,-8-12-3 15,35-3 1-15</inkml:trace>
  </inkml:traceGroup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16:00:01.888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585E66C-5E11-4848-8ECF-175392239154}" emma:medium="tactile" emma:mode="ink">
          <msink:context xmlns:msink="http://schemas.microsoft.com/ink/2010/main" type="inkDrawing" rotatedBoundingBox="6636,3721 10090,3910 10050,4640 6596,4450" semanticType="enclosure" shapeName="Other"/>
        </emma:interpretation>
      </emma:emma>
    </inkml:annotationXML>
    <inkml:trace contextRef="#ctx0" brushRef="#br0">1768 193 7 0,'-13'-16'3'0,"4"16"1"0,4 0-1 0,-4 0-3 16,-8-8 1-16,-10-7-1 15,-17 7 0-15,-1 0 0 16,-3 0 0-16,-10-4 2 16,1 0 0-16,-10 5 1 15,-13 3 0-15,-13 0 0 16,-4 4 1-16,-1 8-1 16,5-4 1-16,0 7-2 15,9 1 0-15,-13 4-1 16,-1-12 1-16,1 8-1 15,8-1 0-15,5-7-1 16,13 0 1-16,14 8-1 16,8 4 1-16,9 8-2 15,13-5 1-15,10 1-1 16,12 0 1-16,10 3-1 16,12 1 0-16,19-1 0 15,17 5 1-15,13-4 0 16,5-1 0-16,13-3-1 0,1 4 1 15,12-1 0-15,14 1 0 16,13 3 0-16,-9-3 0 16,5-4 0-16,8-8 1 15,10 3-1-15,-1 1 0 16,-9-8 1-16,5 0 0 16,5 4-1-16,8-1 1 15,0 5-1-15,-9 0 1 16,-8 0-1-16,4-1 1 0,4-3-1 15,-9-8 0-15,-3-8 0 16,-19-4 0-16,-9-11 0 16,-8-17 0-16,-14 5 0 15,-8-5 1-15,-14-3-1 16,-9 0 1-16,-8-5-1 16,-19 13 1-16,-12-5 0 15,-10-7 0-15,-12-4-1 16,-19-1 1-16,-17-3-1 15,-22 8 1-15,-27 0-1 16,-9 7 1-16,-4 1-1 16,-36 3 0-16,-13 5 0 15,0 11 1-15,-4 8-1 16,-36 8 0-16,14 4-1 16,4 20 1-16,-9 11-2 15,4 12 1-15,18-3-7 16,23-5 1-16</inkml:trace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15:46:49.993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73316688-9825-4C4B-866E-5847F51B4AB6}" emma:medium="tactile" emma:mode="ink">
          <msink:context xmlns:msink="http://schemas.microsoft.com/ink/2010/main" type="inkDrawing" rotatedBoundingBox="13316,8027 14643,10258 13761,10783 12434,8552" semanticType="callout" shapeName="Other">
            <msink:sourceLink direction="from" ref="{11BD625B-081E-4168-8D8A-F7114BE564CE}"/>
            <msink:sourceLink direction="to" ref="{11BD625B-081E-4168-8D8A-F7114BE564CE}"/>
          </msink:context>
        </emma:interpretation>
      </emma:emma>
    </inkml:annotationXML>
    <inkml:trace contextRef="#ctx0" brushRef="#br0">33 39 7 0,'-22'-4'3'0,"13"-4"4"16,9 5 4-16,-4-5-8 15,4 0 0-15,0 4 1 16,0 4 0-16,0-8-5 16,9 8 0-16,0 4 4 15,8 4 1-15,23 19-2 0,9 28 1 16,22 16-2-16,0 24 1 15,9 15-1-15,4 16 0 16,-5 24-1-16,19 15 1 16,4 5-1-16,0 22 1 15,-14 1-2-15,-4-7 1 16,-17-17-2-16,-14-16 0 16,-13-34-6-16,-13-37 1 15</inkml:trace>
    <inkml:trace contextRef="#ctx0" brushRef="#br0" timeOffset="525.6539">-104 516 28 0,'-13'-12'14'0,"8"-110"-12"0,5 79 23 16,5-20-25-16,-1 3 0 16,5-3 0-16,0 0 0 15,0 8 0-15,4-4 0 0,-4 0 0 16,0 8 0-16,0 12 0 15,-5 11 0-15,1 8 0 16,-5 9 0-16,4 18 0 16,5 9 0-16,9 12 0 15,8 3 1-15,18 1-1 16,14-5 0-16,17-3 0 16,5-4 1-16,13-12-4 15,18-8 1-15,17-4-7 16,5-12 0-16</inkml:trace>
  </inkml:traceGroup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16:00:08.089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C3E6178-FECB-479C-A321-749BFEA807C0}" emma:medium="tactile" emma:mode="ink">
          <msink:context xmlns:msink="http://schemas.microsoft.com/ink/2010/main" type="inkDrawing" rotatedBoundingBox="8097,4984 12737,10101 11575,11153 6936,6037" semanticType="callout" shapeName="Other"/>
        </emma:interpretation>
      </emma:emma>
    </inkml:annotationXML>
    <inkml:trace contextRef="#ctx0" brushRef="#br0">82-3 8 0,'-26'11'4'0,"12"-19"5"16,14 8-2-16,-4 4-5 16,-1 4 0-16,1 0 1 15,0 8 0-15,-1 4-4 16,1 7 0-16,-1 9 2 15,5 11 1-15,-4 0-1 16,4 8 0-16,0 12 0 0,4 12 0 16,1 15 0-16,-1 13 1 15,1 11 0-15,8 0 0 16,0 8 0-16,5 20 0 16,4 0-1-16,5-9 0 15,8-7 0-15,14-8 0 16,8 8-1-16,14 0 1 15,9 4-1-15,-9 0 0 0,4-12 0 16,5 0 0-16,4 8 0 16,18-12 0-16,9-3 0 15,4-17 1-15,-4 0 0 16,4-7 0-16,22 4 0 16,14 11 1-16,-9 8-1 15,-1-4 1-15,10 1-1 16,9-5 1-16,-5-8-2 15,-14-7 1-15,-8-4-1 16,14 3 1-16,-1-11-1 16,-13-4 0-16,-9-4 0 15,-9-8 0-15,-4 0 0 16,13-8 1-16,4 0 0 16,-8-4 0-16,-14 0 0 15,0-3 0-15,-4 3 0 16,9 4 0-16,0-8-1 0,0-8 1 15,-14-7-1-15,-8-8 0 16,-10-13-3-16,-8-7 0 16,0-4-5-16,-13-15 1 15,-10-13-3-15,-3-7 0 16</inkml:trace>
    <inkml:trace contextRef="#ctx0" brushRef="#br0" timeOffset="735.9839">-294 552 21 0,'-27'27'10'0,"36"-7"-10"15,0-20 17-15,0-4-16 16,13 0 0-16,-4-8 0 15,4-7 1-15,0-9-3 16,9-3 1-16,0-21 1 16,0-3 1-16,0-4-2 15,-5-12 1-15,-3 8-1 16,-6 8 1-16,1 8-1 16,-5 11 0-16,1 21 0 15,3 15 1-15,6 19-1 16,3 21 0-16,5 19 0 15,5 4 1-15,21 8-1 0,10-12 0 32,48 24-7-32,-22-20 0 15</inkml:trace>
  </inkml:traceGroup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16:00:18.343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D7C040B-0EB9-4CCB-8109-86A5E8D2EE75}" emma:medium="tactile" emma:mode="ink">
          <msink:context xmlns:msink="http://schemas.microsoft.com/ink/2010/main" type="inkDrawing" rotatedBoundingBox="7374,2209 12994,13952 9121,15804 3502,4062" semanticType="callout" shapeName="Other">
            <msink:sourceLink direction="with" ref="{AD86E16B-8BC9-4732-B184-ECF81D76BEE0}"/>
          </msink:context>
        </emma:interpretation>
      </emma:emma>
    </inkml:annotationXML>
    <inkml:trace contextRef="#ctx0" brushRef="#br0">2659 647 24 0,'-18'4'12'0,"9"-8"-13"16,5 0 20-16,-1-7-19 16,-4-9 0-16,1-8 1 15,-6-3 1-15,-3-8-2 0,-6-1 0 16,-3-7 1-16,-5 0 0 15,-9-1 0-15,-13 5 0 16,-14 0-1-16,-12-1 1 16,-10 1 0-16,5 0 0 15,4 7 0-15,-4 5 0 16,-14 7 0-16,-17 5 1 16,9 7-1-16,0 8 0 15,8 12-1-15,10 11 1 0,-10 17-1 16,-13 7 0-16,-4 16-1 15,4 12 1-15,9 16 0 16,9 7 0-16,9 1-1 16,5 11 1-16,-1 12 0 15,4 24 0-15,1 4 0 16,13 7 0-16,0 20-1 16,9 13 1-16,9-5-1 15,13 20 1-15,8 3 0 16,10-3 0-16,18 12 0 15,3 7 0-15,15-3 0 16,16 27 0-16,6 0 0 16,4-19 1-1,26 106-1 1,5-60 1-16,-1-23-1 16,14-15 1-16,9-21 0 15,0-27 0-15,-4 12-1 16,4-4 1-16,8-12-1 0,14-15 0 15,9-5-1-15,-9 1 1 16,9 3 0-16,22 8 0 16,14 1 0-16,-10 23 1 15,5-4-1-15,18-1 1 16,-5 5 0-16,-13 0 0 16,0-12-1-16,0-27 1 15,0-1-1-15,-9 5 1 16,0-5 0-16,-14-7 0 15,19-20 0-15,-1-4 0 0,-4 0 0 16,-4-4 1-16,17 4-1 16,5-8 1-16,0-8-1 15,-5-11 0-15,27 3-1 16,-9 13 1-16,0-1-2 16,9 0 1-16,5 4-1 15,-5-12 1-15,4-7-1 16,18-1 1-16,-13 5-1 15,-9-9 1-15,17-3 0 16,-8-5 0-16,-18-7-2 16,-13-16 1-16,0-16-6 15,-14-15 1-15,-17-16-5 16,-22-32 0-16</inkml:trace>
  </inkml:traceGroup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16:00:00.221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A2F714E-CEC3-4C8C-968B-0149611275C8}" emma:medium="tactile" emma:mode="ink">
          <msink:context xmlns:msink="http://schemas.microsoft.com/ink/2010/main" type="writingRegion" rotatedBoundingBox="8912,5099 6533,5093 6539,2655 8918,2661"/>
        </emma:interpretation>
      </emma:emma>
    </inkml:annotationXML>
    <inkml:traceGroup>
      <inkml:annotationXML>
        <emma:emma xmlns:emma="http://www.w3.org/2003/04/emma" version="1.0">
          <emma:interpretation id="{5293467E-686B-4700-8366-61A0EECF0BE2}" emma:medium="tactile" emma:mode="ink">
            <msink:context xmlns:msink="http://schemas.microsoft.com/ink/2010/main" type="paragraph" rotatedBoundingBox="6534,4528 8913,4528 8913,5095 6534,50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0D4B970-0232-4D10-A2F2-D4CD06BB839C}" emma:medium="tactile" emma:mode="ink">
              <msink:context xmlns:msink="http://schemas.microsoft.com/ink/2010/main" type="inkBullet" rotatedBoundingBox="8912,5099 6533,5093 6534,4526 8913,4533"/>
            </emma:interpretation>
            <emma:one-of disjunction-type="recognition" id="oneOf0">
              <emma:interpretation id="interp0" emma:lang="en-US" emma:confidence="0">
                <emma:literal>↳</emma:literal>
              </emma:interpretation>
            </emma:one-of>
          </emma:emma>
        </inkml:annotationXML>
        <inkml:trace contextRef="#ctx0" brushRef="#br0">1375 113 8 0,'-9'19'4'0,"5"-7"2"16,0-8-3-16,-1-4-3 0,1 0 0 16,-5-4 1-16,0-4 1 15,-4 4-1-15,-10-8 1 16,-12 1 1-16,-5-1 1 15,-9 4-1-15,-13 0 1 16,5 0-1-16,-1 0 0 16,-4-3-2-16,0-5 1 15,0 8-1-15,5-4 0 16,-14 4-1-16,0 4 1 0,-5 0-1 16,-3 4 1-16,3 4-1 15,6 8 1-15,8 4-2 16,4 7 1-16,5 1 0 15,8 8 0-15,10-1-1 16,8 8 1-16,5 1 0 16,13-1 0-16,9 1-1 15,14-1 1-15,8 0-1 16,9 1 1-16,22-9 0 16,18 5 0-16,9-9 0 15,-1-3 1-15,14-4-1 16,0-13 1-16,23-3-1 15,3-8 1-15,1-3-1 16,4-5 0-16,-9-8 0 16,9 0 1-16,0 1-1 15,0-1 0-15,-17 0 0 16,-5 5 0-16,-5-9 0 16,-8 0 0-16,-10 9 0 0,1 3 0 15,-5-4 0-15,-13 4 0 16,-4 0 0-16,-18 5 0 15,-5-5 0-15,-8 4 1 16,-9 0-1-16,-10 0 1 16,-8 0-1-16,-17-4 1 15,-10-3-1-15,-4-5 1 16,-9 4-1-16,-13-4 1 16,4 5-1-16,-8-5 0 15,-10 4 0-15,-8 1 1 0,-18 7-2 16,4 0 1-16,1 8 0 15,-5 0 0-15,-5 8 0 16,-4-4 0-16,-8 0-1 16,8-1 1-16,9 5-6 15,4 0 1-15,9 0-3 16,18 0 1-16</inkml:trace>
      </inkml:traceGroup>
    </inkml:traceGroup>
    <inkml:traceGroup>
      <inkml:annotationXML>
        <emma:emma xmlns:emma="http://www.w3.org/2003/04/emma" version="1.0">
          <emma:interpretation id="{63E4D757-EDE5-436D-9D3D-03084C139C7E}" emma:medium="tactile" emma:mode="ink">
            <msink:context xmlns:msink="http://schemas.microsoft.com/ink/2010/main" type="paragraph" rotatedBoundingBox="7670,3558 6689,3676 6581,2775 7562,265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467E5FB-474A-41FA-8A32-3DDC822E56F4}" emma:medium="tactile" emma:mode="ink">
              <msink:context xmlns:msink="http://schemas.microsoft.com/ink/2010/main" type="line" rotatedBoundingBox="7670,3558 6689,3676 6581,2775 7562,2658"/>
            </emma:interpretation>
          </emma:emma>
        </inkml:annotationXML>
        <inkml:traceGroup>
          <inkml:annotationXML>
            <emma:emma xmlns:emma="http://www.w3.org/2003/04/emma" version="1.0">
              <emma:interpretation id="{AD86E16B-8BC9-4732-B184-ECF81D76BEE0}" emma:medium="tactile" emma:mode="ink">
                <msink:context xmlns:msink="http://schemas.microsoft.com/ink/2010/main" type="inkWord" rotatedBoundingBox="7670,3558 6689,3676 6581,2775 7562,2658">
                  <msink:destinationLink direction="with" ref="{CD7C040B-0EB9-4CCB-8109-86A5E8D2EE75}"/>
                </msink:context>
              </emma:interpretation>
              <emma:one-of disjunction-type="recognition" id="oneOf1">
                <emma:interpretation id="interp1" emma:lang="en-US" emma:confidence="0">
                  <emma:literal>•</emma:literal>
                </emma:interpretation>
                <emma:interpretation id="interp2" emma:lang="en-US" emma:confidence="0">
                  <emma:literal>?</emma:literal>
                </emma:interpretation>
                <emma:interpretation id="interp3" emma:lang="en-US" emma:confidence="0">
                  <emma:literal>'</emma:literal>
                </emma:interpretation>
                <emma:interpretation id="interp4" emma:lang="en-US" emma:confidence="0">
                  <emma:literal>.</emma:literal>
                </emma:interpretation>
                <emma:interpretation id="interp5" emma:lang="en-US" emma:confidence="0">
                  <emma:literal>^</emma:literal>
                </emma:interpretation>
              </emma:one-of>
            </emma:emma>
          </inkml:annotationXML>
          <inkml:trace contextRef="#ctx0" brushRef="#br0" timeOffset="19201.7179">121-1254 24 0,'-13'24'12'0,"13"-16"-11"0,5 0 12 16,3-5-13-16,6 5 0 16,12 0 1-16,10 0 1 15,4 0-3-15,8 8 1 16,6-4 1-16,-1-1 0 16,-9 5-1-16,0 4 1 15,-4-1-1-15,0 5 0 16,0 0 0-16,-5-1 0 15,1-3 0-15,-5 0 1 0,0-5-1 16,-5-3 0-16,1-4 0 16,-5 0 1-16,0-8-1 15,-4-4 1-15,-5-4 0 16,-4-8 1-16,0-7-1 16,-5-20 0-16,1-20-1 15,-1-24 1-15,1-12-1 16,8-3 0-16,9-20-1 15,5-4 0-15,8-4-7 16,-4 16 0-16</inkml:trace>
        </inkml:traceGroup>
      </inkml:traceGroup>
    </inkml:traceGroup>
  </inkml:traceGroup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15:55:16.860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FE75DBEA-9819-4507-B9F1-F1E1C8672A1D}" emma:medium="tactile" emma:mode="ink">
          <msink:context xmlns:msink="http://schemas.microsoft.com/ink/2010/main" type="writingRegion" rotatedBoundingBox="9405,-54 11226,-54 11226,843 9405,843"/>
        </emma:interpretation>
      </emma:emma>
    </inkml:annotationXML>
    <inkml:traceGroup>
      <inkml:annotationXML>
        <emma:emma xmlns:emma="http://www.w3.org/2003/04/emma" version="1.0">
          <emma:interpretation id="{D3E15633-3ECB-47D3-A776-014F01B74B13}" emma:medium="tactile" emma:mode="ink">
            <msink:context xmlns:msink="http://schemas.microsoft.com/ink/2010/main" type="paragraph" rotatedBoundingBox="9405,-54 11226,-54 11226,843 9405,8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548EAFF-25B5-4BC4-94DE-3D54E68C04F7}" emma:medium="tactile" emma:mode="ink">
              <msink:context xmlns:msink="http://schemas.microsoft.com/ink/2010/main" type="line" rotatedBoundingBox="9405,-54 11226,-54 11226,843 9405,843"/>
            </emma:interpretation>
          </emma:emma>
        </inkml:annotationXML>
        <inkml:traceGroup>
          <inkml:annotationXML>
            <emma:emma xmlns:emma="http://www.w3.org/2003/04/emma" version="1.0">
              <emma:interpretation id="{C884E0B5-AD9F-4B15-B217-74D73B31D8E6}" emma:medium="tactile" emma:mode="ink">
                <msink:context xmlns:msink="http://schemas.microsoft.com/ink/2010/main" type="inkWord" rotatedBoundingBox="9405,-54 11226,-54 11226,843 9405,843"/>
              </emma:interpretation>
              <emma:one-of disjunction-type="recognition" id="oneOf0">
                <emma:interpretation id="interp0" emma:lang="en-US" emma:confidence="0">
                  <emma:literal>o</emma:literal>
                </emma:interpretation>
                <emma:interpretation id="interp1" emma:lang="en-US" emma:confidence="0">
                  <emma:literal>O</emma:literal>
                </emma:interpretation>
                <emma:interpretation id="interp2" emma:lang="en-US" emma:confidence="0">
                  <emma:literal>0</emma:literal>
                </emma:interpretation>
                <emma:interpretation id="interp3" emma:lang="en-US" emma:confidence="0">
                  <emma:literal>s</emma:literal>
                </emma:interpretation>
                <emma:interpretation id="interp4" emma:lang="en-US" emma:confidence="0">
                  <emma:literal>C</emma:literal>
                </emma:interpretation>
              </emma:one-of>
            </emma:emma>
          </inkml:annotationXML>
          <inkml:trace contextRef="#ctx0" brushRef="#br0">1385 183 16 0,'-13'-12'8'0,"-10"-16"-10"15,19 16 17-15,-5 1-14 16,-4-1 0-16,-5 0 1 16,-4-4 0-16,-9 4-2 15,4-7 0-15,-21 3 2 16,-10-4 1-16,-22 9 0 16,1 11 1-16,-6 7-1 15,-3 1 0-15,-5 12 0 16,-5 4 0-16,1 3-1 15,-1 5 0-15,10-1-1 16,8 9 1-16,5-1-2 0,17 4 1 16,9 12-1-16,18-3 1 15,9 11-1-15,22 4 0 16,18-4-1-16,22 0 1 16,31 3 0-16,13-6 1 15,13-13 0-15,23-4 0 16,13-19 0-16,13-8 1 0,-13-9-1 15,0-11 0 1,4-7-1-16,-4-5 0 0,-4 0 0 16,-23-4 0-16,-17 5 0 15,-14 3 0-15,-13-4 1 16,-13-8 0-16,-14-7 1 16,-13-12 0-16,-13-1 0 15,-13-11 0-15,-23-4 0 16,-22-4 1-16,-17 0-1 15,-14 0 0-15,-8 0-2 16,-10 16 0-16,-22 11-3 16,-12 13 0-16,3 11-3 15,9 16 0-15,10 8-5 16,8 3 0-16,4 5-1 16,19-16 1-16</inkml:trace>
        </inkml:traceGroup>
      </inkml:traceGroup>
    </inkml:traceGroup>
  </inkml:traceGroup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15:55:30.087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FC2AA960-A535-49FA-B252-5B2DD836E8F7}" emma:medium="tactile" emma:mode="ink">
          <msink:context xmlns:msink="http://schemas.microsoft.com/ink/2010/main" type="inkDrawing" rotatedBoundingBox="10632,9403 10677,849 11365,853 11320,9407" semanticType="verticalRange" shapeName="Other">
            <msink:sourceLink direction="with" ref="{F349634A-DF58-4F6C-94BD-D701CE1B15C0}"/>
          </msink:context>
        </emma:interpretation>
      </emma:emma>
    </inkml:annotationXML>
    <inkml:trace contextRef="#ctx0" brushRef="#br0">0-3 11 0,'4'8'5'0,"-4"-8"1"16,0 0 5-16,0 0-9 16,0 0 1-16,0 0 1 0,0 0 0 15,0 0-5-15,0 0 0 16,0 0 4-16,0 0 1 16,0 4-2-16,0 0 1 15,0 4-1-15,0 8 1 16,0 3-1-16,0 5 1 15,5 8-1-15,-1-1 0 16,0 1-1-16,1 3 1 16,4 0-2-16,0 9 1 15,-1-1-1-15,6-4 1 0,-1 5-1 16,0 3 0-16,1 4 0 16,3 0 1-1,23 56-1 1,0-1 1-16,-4-7-1 15,-1-9 1-15,0 1-1 16,1 7 1-16,-5 4 0 16,0 1 0-16,0 7-1 15,-5-4 1-15,-3 1-1 16,-1-5 1-16,0 8-1 16,0 13 1-16,-4-9-1 15,-5-4 1-15,0 4 0 16,1-4 0-16,3 16-1 15,-3 0 1-15,-5 4 0 16,-1-4 0-16,1 4-1 16,-4 4 1-16,-5 12-1 15,0 4 1-15,0-13 0 0,-5-3 0 16,1 4 0-16,-1 0 1 16,-3-4 0-16,-1-8 0 15,4-12-1-15,1 0 1 16,-9 12-1-16,4 0 0 15,0 4-1-15,0 0 1 16,0-8-1-16,0 4 0 16,0 4 0-16,0-8 0 15,-4-7 0-15,4-1 1 16,0-12-2-16,9 8 1 0,-4 1 0 16,-9-1 1-16,4 0-1 15,0-7 0-15,-4 3 0 16,-1-12 1-16,1 5-1 15,-5 3 1-15,1-7-1 16,-1-1 0-16,0-3 0 16,-4-1 1-16,-4-7-1 15,-1-4 0-15,0 0 0 16,5 11 0-16,0 9 0 16,0-5 0-16,0-3 0 15,4-9 0-15,0 1-1 16,5-4 1-16,0-12 0 15,-1-4 1-15,6-4-1 16,-6-4 0-16,5 0-1 16,1-11 1-16,-1-13 0 15,0-3 1-15,4-9-1 16,1-3 0-16,0-4-1 0,-1-4 1 16,1 0-2-16,-1-8 0 15,5-4 0-15,-4 0 0 16,-1 0-2-16,1 0 1 15,4-4-1-15,0 8 1 16,0 0-1-16,0 0 1 16,0 0-3-16,0-20 0 15,4-19-5-15,-4-28 1 16</inkml:trace>
  </inkml:traceGroup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15:55:30.928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F349634A-DF58-4F6C-94BD-D701CE1B15C0}" emma:medium="tactile" emma:mode="ink">
          <msink:context xmlns:msink="http://schemas.microsoft.com/ink/2010/main" type="writingRegion" rotatedBoundingBox="8603,4162 12090,4162 12090,10191 8603,10191">
            <msink:destinationLink direction="with" ref="{FC2AA960-A535-49FA-B252-5B2DD836E8F7}"/>
          </msink:context>
        </emma:interpretation>
      </emma:emma>
    </inkml:annotationXML>
    <inkml:traceGroup>
      <inkml:annotationXML>
        <emma:emma xmlns:emma="http://www.w3.org/2003/04/emma" version="1.0">
          <emma:interpretation id="{3169241B-24B0-4D78-962F-82CEB5032147}" emma:medium="tactile" emma:mode="ink">
            <msink:context xmlns:msink="http://schemas.microsoft.com/ink/2010/main" type="paragraph" rotatedBoundingBox="8603,4162 12090,4162 12090,10191 8603,101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A535DD4-8077-411A-A638-5532AF80E2F0}" emma:medium="tactile" emma:mode="ink">
              <msink:context xmlns:msink="http://schemas.microsoft.com/ink/2010/main" type="line" rotatedBoundingBox="8603,4162 12090,4162 12090,10191 8603,10191"/>
            </emma:interpretation>
          </emma:emma>
        </inkml:annotationXML>
        <inkml:traceGroup>
          <inkml:annotationXML>
            <emma:emma xmlns:emma="http://www.w3.org/2003/04/emma" version="1.0">
              <emma:interpretation id="{249935CE-4B68-4077-8A15-5E3C12231A88}" emma:medium="tactile" emma:mode="ink">
                <msink:context xmlns:msink="http://schemas.microsoft.com/ink/2010/main" type="inkWord" rotatedBoundingBox="8293,9864 11394,3805 12263,4250 9163,10309"/>
              </emma:interpretation>
              <emma:one-of disjunction-type="recognition" id="oneOf0">
                <emma:interpretation id="interp0" emma:lang="en-US" emma:confidence="1">
                  <emma:literal>:</emma:literal>
                </emma:interpretation>
                <emma:interpretation id="interp1" emma:lang="en-US" emma:confidence="0">
                  <emma:literal>L v</emma:literal>
                </emma:interpretation>
                <emma:interpretation id="interp2" emma:lang="en-US" emma:confidence="0">
                  <emma:literal>L V</emma:literal>
                </emma:interpretation>
                <emma:interpretation id="interp3" emma:lang="en-US" emma:confidence="0">
                  <emma:literal>L .</emma:literal>
                </emma:interpretation>
                <emma:interpretation id="interp4" emma:lang="en-US" emma:confidence="0">
                  <emma:literal>L /</emma:literal>
                </emma:interpretation>
              </emma:one-of>
            </emma:emma>
          </inkml:annotationXML>
          <inkml:trace contextRef="#ctx0" brushRef="#br0">-6 705 20 0,'-5'8'10'0,"5"-12"-7"15,0 4 12-15,0 0-14 16,5 0 1-16,8 4 1 16,14 8 0-16,-1 4-4 15,10 7 1-15,4 1 2 16,-5 7 1-16,5 5-1 0,-5-5 0 16,1 9 0-1,-10-9 0-15,1 1-1 0,0-1 1 16,-5-3-1-16,0-9 0 15,-4 1 0-15,4 0 0 16,-9-4-1-16,0-1 1 16,-4-7 0-16,0 0 0 15,-4-4 1-15,-1-8 0 16,5-12-1-16,4-23 0 0,5-16 0 16,13-20 1-16,22-24-1 15,27-19 0-15,13-12-2 16,4-7 0-16,5 11-9 15,13 0 0-15,-30 0-1 16,-50 19 0-16</inkml:trace>
          <inkml:trace contextRef="#ctx0" brushRef="#br0" timeOffset="2630.2862">-1796 5183 7 0,'9'31'3'0,"0"-39"15"16,-9 8-13-16,4 0-3 0,-4 0 1 16,0 0 1-16,0 4 1 15,0 4-7-15,-4 4 1 16,-5 4 3-16,0 7 1 16,-13 5-2-16,-9 11 0 15,-9 4-1-15,0 5 1 16,0-5-1-16,-4-4 1 15,0 1 0-15,-1-5 0 0,6-3-1 16,3-1 1-16,5-7 1 16,9-4 0-16,4 7-1 15,9 1 1-15,14 11-1 16,8-3 1-16,9-1 0 16,14 4 0-16,26-3-1 15,22-5 0-15,0-3-2 16,9-8 0-16,9-9-8 15,18-3 1-15</inkml:trace>
        </inkml:traceGroup>
      </inkml:traceGroup>
    </inkml:traceGroup>
  </inkml:traceGroup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15:55:32.558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67214230-07E7-4517-BF80-E3AC39A4A26C}" emma:medium="tactile" emma:mode="ink">
          <msink:context xmlns:msink="http://schemas.microsoft.com/ink/2010/main" type="inkDrawing" rotatedBoundingBox="7740,9970 10308,9850 10318,10043 7750,10164" semanticType="strikethrough" shapeName="Other">
            <msink:sourceLink direction="with" ref="{694D6550-59C3-4C55-A453-8236BC1EC771}"/>
          </msink:context>
        </emma:interpretation>
      </emma:emma>
    </inkml:annotationXML>
    <inkml:trace contextRef="#ctx0" brushRef="#br0">2415 64 8 0,'9'-15'4'0,"8"-9"-2"16,-17 24 0-16,14-4-2 15,-1 0 0-15,0 0 0 16,1-4 0-16,-6 4 0 16,1 4 0-16,0 0 2 15,-4 0 1-15,3 0-1 16,1 0 1-16,0 4 0 0,0-4 1 15,-5 0-1-15,-4 0 1 16,0 0-2-16,0 0 1 16,0 0-2-16,-4 0 1 15,-5 0 0-15,-9 0 0 16,-4 8-1-16,0-8 1 16,-4 0 0-16,-1 4 0 15,-4 4 0-15,-5-4 0 16,-3 0-1-16,-6 4 1 0,1 0 0 15,-9-1 0-15,-9 1-1 16,4-4 0-16,-13 4 0 16,0-4 0-16,1 4 1 15,-1-4 0-15,0 4-1 16,0-4 0-16,4-4 1 16,-3 0 0-16,-10-8-1 15,0 0 0-15,9 0 0 16,0 0 0-16,0 0-1 15,5 4 1-15,4 0-1 16,9 1 1-16,4-1-1 16,0 0 1-16,-4 4-1 15,4-4 0-15,1-4 0 16,3 4 0-16,1 0 0 16,-5 0 1-16,5 4-1 15,4 0 0-15,5 0 0 16,4 0 0-16,0 4 0 0,9 8 0 15,-1 7 0-15,1-7 0 16,0 4 0-16,-4 0 0 16,3 0 0-16,1-1 0 15,0-3 0-15,0-4 0 16,0 4 0-16,4-4 0 16,0 3 0-16,1 1 0 15,-1-8 0-15,-4 4 0 0,4 4 0 16,0-4 0-16,5-4-2 15,4 0 1 1,14-24-11 0,-19-4 1-16</inkml:trace>
  </inkml:traceGroup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15:55:24.291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093EEEF7-7193-4B3A-BBD1-D2BCEF4B6B55}" emma:medium="tactile" emma:mode="ink">
          <msink:context xmlns:msink="http://schemas.microsoft.com/ink/2010/main" type="writingRegion" rotatedBoundingBox="5640,9431 11226,9431 11226,10754 5640,10754"/>
        </emma:interpretation>
      </emma:emma>
    </inkml:annotationXML>
    <inkml:traceGroup>
      <inkml:annotationXML>
        <emma:emma xmlns:emma="http://www.w3.org/2003/04/emma" version="1.0">
          <emma:interpretation id="{805695BF-95DE-49ED-A68B-6C777BEF02BA}" emma:medium="tactile" emma:mode="ink">
            <msink:context xmlns:msink="http://schemas.microsoft.com/ink/2010/main" type="paragraph" rotatedBoundingBox="5640,9431 11226,9431 11226,10754 5640,107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4C2096F-B207-4AC0-9523-BD8B0254B7E5}" emma:medium="tactile" emma:mode="ink">
              <msink:context xmlns:msink="http://schemas.microsoft.com/ink/2010/main" type="line" rotatedBoundingBox="5640,9431 11226,9431 11226,10754 5640,10754"/>
            </emma:interpretation>
          </emma:emma>
        </inkml:annotationXML>
        <inkml:traceGroup>
          <inkml:annotationXML>
            <emma:emma xmlns:emma="http://www.w3.org/2003/04/emma" version="1.0">
              <emma:interpretation id="{694D6550-59C3-4C55-A453-8236BC1EC771}" emma:medium="tactile" emma:mode="ink">
                <msink:context xmlns:msink="http://schemas.microsoft.com/ink/2010/main" type="inkWord" rotatedBoundingBox="5640,9923 7593,9923 7593,10754 5640,10754">
                  <msink:destinationLink direction="with" ref="{67214230-07E7-4517-BF80-E3AC39A4A26C}"/>
                </msink:context>
              </emma:interpretation>
              <emma:one-of disjunction-type="recognition" id="oneOf0">
                <emma:interpretation id="interp0" emma:lang="en-US" emma:confidence="1">
                  <emma:literal>00</emma:literal>
                </emma:interpretation>
                <emma:interpretation id="interp1" emma:lang="en-US" emma:confidence="0">
                  <emma:literal>0</emma:literal>
                </emma:interpretation>
                <emma:interpretation id="interp2" emma:lang="en-US" emma:confidence="0">
                  <emma:literal>000</emma:literal>
                </emma:interpretation>
                <emma:interpretation id="interp3" emma:lang="en-US" emma:confidence="0">
                  <emma:literal>o</emma:literal>
                </emma:interpretation>
                <emma:interpretation id="interp4" emma:lang="en-US" emma:confidence="0">
                  <emma:literal>oof</emma:literal>
                </emma:interpretation>
              </emma:one-of>
            </emma:emma>
          </inkml:annotationXML>
          <inkml:trace contextRef="#ctx0" brushRef="#br0">1376 128 13 0,'14'-11'6'0,"-28"22"2"0,14-14 2 16,-4 3-10-16,-9-8 1 15,-14-4 1-15,-8-4 0 16,-23 4-2-16,0 4 0 15,-8-3 1-15,-1 7 1 16,-8 0-1-16,-9 12 1 16,-18-1-1-16,-4 9 0 15,-1 4 0-15,10 11 0 16,8 9-1-16,5 3 1 0,4 8-1 16,5 4 1-16,13 4 0 15,13 5 1-15,18-5-2 16,23 0 1-16,12 0-1 15,18 0 1-15,9-8 0 16,18-4 1-16,8-15-1 16,32-17 1-16,17-7-1 15,1-19 0-15,8-5 0 16,13-12 1-16,10-11-2 16,-1-4 1-16,-8-1-1 15,-5-7 0-15,0-8 0 16,-5 0 1-16,-4 0-1 15,-17-4 0-15,-10 12 0 16,-17 3 1-16,-13 1-1 16,-27 8 1-16,-18 3-1 15,-26 5 1-15,-27 3-1 16,-26 5 1-16,-10-1-1 0,-17 0 1 16,-35 16-1-16,-10 12 0 15,1 4-1-15,-18 24 0 16,-13 11-3-16,17 4 0 15,14-7-6-15,13-13 1 16</inkml:trace>
          <inkml:trace contextRef="#ctx0" brushRef="#br0" timeOffset="-2055.8202">5058-320 9 0,'0'-24'4'0,"0"16"5"16,-5 0 5-16,1 0-13 15,-5 4 0-15,0-7 1 16,-8 3 0-16,-1 0-2 15,-4 0 0-15,-9 4 1 16,-5 12 1-16,-8 0-1 0,-5 19 1 16,-8 17-1-16,3 3 0 15,10 4 0-15,4 0 1 16,9 4-1-16,5 8 0 16,12 0 0-16,10 12 0 15,17-8 1-15,23 4 0 16,12-8-1-16,10-8 1 0,4-8-1 15,4-7 1-15,5-20-1 16,5-17 1-16,17-10-1 16,0-21 0-16,-5-19 0 15,-8-8 1-15,-13-8-1 16,-10 7 0-16,-13 1-1 16,-8 4 1-16,-10 0-1 15,-8 4 1-15,-9-1-1 16,-9 5 1-16,-13-4-1 15,-14-8 1-15,-17-4-1 16,-23 0 1-16,-8 0-2 16,-5 11 1-16,5 17-1 15,0 11 0-15,-5 12-4 16,0 8 0-16,5 8-5 16,-14 4 0-16</inkml:trace>
        </inkml:traceGroup>
      </inkml:traceGroup>
    </inkml:traceGroup>
  </inkml:traceGroup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15:56:45.483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D561580-077A-44E6-9A4B-F009A650D47E}" emma:medium="tactile" emma:mode="ink">
          <msink:context xmlns:msink="http://schemas.microsoft.com/ink/2010/main" type="writingRegion" rotatedBoundingBox="29250,1400 24319,1424 24314,359 29245,334"/>
        </emma:interpretation>
      </emma:emma>
    </inkml:annotationXML>
    <inkml:traceGroup>
      <inkml:annotationXML>
        <emma:emma xmlns:emma="http://www.w3.org/2003/04/emma" version="1.0">
          <emma:interpretation id="{372DDFFC-521F-48F9-9BCB-A049B9125E14}" emma:medium="tactile" emma:mode="ink">
            <msink:context xmlns:msink="http://schemas.microsoft.com/ink/2010/main" type="paragraph" rotatedBoundingBox="29250,1400 24319,1424 24314,359 29245,3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09F2724-556F-42AB-93FE-FE0620F63FA3}" emma:medium="tactile" emma:mode="ink">
              <msink:context xmlns:msink="http://schemas.microsoft.com/ink/2010/main" type="line" rotatedBoundingBox="29250,1400 24319,1424 24314,359 29245,334"/>
            </emma:interpretation>
          </emma:emma>
        </inkml:annotationXML>
        <inkml:traceGroup>
          <inkml:annotationXML>
            <emma:emma xmlns:emma="http://www.w3.org/2003/04/emma" version="1.0">
              <emma:interpretation id="{48BA0ED5-8DE8-417C-9048-519F33372F68}" emma:medium="tactile" emma:mode="ink">
                <msink:context xmlns:msink="http://schemas.microsoft.com/ink/2010/main" type="inkWord" rotatedBoundingBox="29250,1400 24319,1424 24314,359 29245,334">
                  <msink:destinationLink direction="to" ref="{73850BAE-0E94-48AD-B84E-17797ACD577E}"/>
                  <msink:destinationLink direction="from" ref="{73850BAE-0E94-48AD-B84E-17797ACD577E}"/>
                </msink:context>
              </emma:interpretation>
              <emma:one-of disjunction-type="recognition" id="oneOf0">
                <emma:interpretation id="interp0" emma:lang="en-US" emma:confidence="0">
                  <emma:literal>☺</emma:literal>
                </emma:interpretation>
                <emma:interpretation id="interp1" emma:lang="en-US" emma:confidence="0">
                  <emma:literal>€</emma:literal>
                </emma:interpretation>
                <emma:interpretation id="interp2" emma:lang="en-US" emma:confidence="0">
                  <emma:literal>e</emma:literal>
                </emma:interpretation>
                <emma:interpretation id="interp3" emma:lang="en-US" emma:confidence="0">
                  <emma:literal>☹</emma:literal>
                </emma:interpretation>
                <emma:interpretation id="interp4" emma:lang="en-US" emma:confidence="0">
                  <emma:literal>•</emma:literal>
                </emma:interpretation>
              </emma:one-of>
            </emma:emma>
          </inkml:annotationXML>
          <inkml:trace contextRef="#ctx0" brushRef="#br0">414 110 10 0,'-5'-12'5'0,"1"-12"2"16,4 20 6-16,-5 0-11 16,1 1 1-16,-5-5 1 15,0 0 1-15,-4 0-6 16,0 8 0-16,-5-4 4 15,0 4 1-15,-4 0-1 0,0 4 1 16,-9 8-2-16,13 3 1 16,-4 5-2-16,-13 8 1 15,8 7-1-15,-4 1 0 16,0 7-1-16,0 12 1 16,9 0-1-16,4 4 0 15,9 4 0-15,14-4 1 0,4-4-1 16,17-3 1-1,5-13-1-15,9-7 1 0,13-13-1 16,9-11 1-16,18-8 0 16,4-12 0-16,5-7 0 15,-9-13 0-15,-14 5 0 16,-8-9 0-16,-10 5-1 16,-3-13 1-16,-14 5 0 15,0 0 1-15,-14-5-1 16,-8 1 0-16,-9 0-1 15,-9 3 1-15,-13-3 0 16,-18 0 0-16,0-5-1 16,-22 5 0-16,0-4-2 15,0 15 0-15,-8 13-5 16,3 22 0-16,5 9-5 16,9 8 1-16</inkml:trace>
          <inkml:trace contextRef="#ctx0" brushRef="#br0" timeOffset="5600.2817">-1190 508 17 0,'-13'-8'8'0,"22"12"-6"0,-1-4 9 16,6 4-9-16,3-8 0 16,10 0 0-16,-5 0 0 15,36-4-3-15,8 4 1 16,14 4 1-16,-5 0 1 0,1 0-1 15,-1 4 0-15,0 4-1 16,-8 0 1-16,-5-4-1 16,4 3 0-16,-4-3-6 15,-9 0 0-15</inkml:trace>
          <inkml:trace contextRef="#ctx0" brushRef="#br0" timeOffset="6109.6988">-991 157 13 0,'-4'-8'6'0,"17"0"4"0,-4 4 3 0,0 4-13 16,0-4 0-16,4 4 0 16,-8 0 1-16,-5 0-1 15,0 0 0-15,-5 8 1 16,-8 8 0-16,-9 8-1 16,-9 3 1-16,-9 9 0 15,0-1 0-15,4 8 0 16,10-3 0-16,8 3-1 15,9 0 1-15,5-7-1 16,13-5 1-16,8 1-1 16,10 3 0-16,9 1-2 15,17 7 0-15,13 0-5 16,18 1 1-16</inkml:trace>
          <inkml:trace contextRef="#ctx0" brushRef="#br0" timeOffset="4414.5464">-2382 161 13 0,'-35'-20'6'0,"-5"5"3"0,27 15 6 15,-9-8-14-15,-5-4 0 16,-4 8 0-16,-18 4 1 16,-17-12-3-16,-14-4 1 15,-4 5 1-15,-5-5 1 0,-4 8-1 16,-13 8 0-16,-18 0 0 15,-5 12 0-15,1 7 1 16,13 1 1-16,8 4-1 16,10 3 0-16,8 5-1 15,18-1 1-15,23 13-2 16,17-1 1-16,17 0-2 16,23 12 0-16,18 1 0 15,17 3 0-15,18-8 0 16,40 4 0-16,9-12 1 15,4-7 1-15,9-1-1 16,22-3 1-16,14-5-1 16,-5 1 0-16,4-12 0 15,10-5 1-15,12-11-1 16,-12-4 1-16,-10-11-2 16,-4-13 1-16,-4 4 0 15,-14-7 0-15,-31 7 0 0,-17-7 1 16,-22-1 0-16,-19-3 1 15,-12-8 1-15,-19-5 0 16,-25-3 0-16,-37-8 0 16,-17 0-2-16,-18 4 1 15,-17-8-1-15,-27-4 0 16,-22 0-2-16,-14 4 1 16,-4 12-2-16,-13 0 0 15,18 11-4-15,8 1 0 0,31-5-5 16,32 5 1-16</inkml:trace>
        </inkml:traceGroup>
      </inkml:traceGroup>
    </inkml:traceGroup>
  </inkml:traceGroup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16:00:39.858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3850BAE-0E94-48AD-B84E-17797ACD577E}" emma:medium="tactile" emma:mode="ink">
          <msink:context xmlns:msink="http://schemas.microsoft.com/ink/2010/main" type="inkDrawing" rotatedBoundingBox="18473,5913 22692,1618 23595,2505 19375,6800" semanticType="callout" shapeName="Other">
            <msink:sourceLink direction="to" ref="{48BA0ED5-8DE8-417C-9048-519F33372F68}"/>
            <msink:sourceLink direction="from" ref="{48BA0ED5-8DE8-417C-9048-519F33372F68}"/>
          </msink:context>
        </emma:interpretation>
      </emma:emma>
    </inkml:annotationXML>
    <inkml:trace contextRef="#ctx0" brushRef="#br0">7 4139 20 0,'-35'-16'10'0,"44"-19"-11"16,4 15 11-16,9-15-8 15,22-32 1-15,27-36 0 16,18-19 0-16,22-24-4 16,39-51 0-16,23-3 3 15,22-48 0-15,49-20-2 16,8-12 1-16,27-11-1 15,5-1 0-15,13-15 0 16,-1 35 1-16,-25 13-1 16,12 22 0-16,-35 33 0 15,-31 38 1-15,-17 36-4 16,-27 28 1-16,-23 23-5 16,-17 16 1-16</inkml:trace>
    <inkml:trace contextRef="#ctx0" brushRef="#br0" timeOffset="404.7955">3299-284 22 0,'-58'16'11'0,"49"-35"-13"15,14 19 16-15,13 7-13 16,17-3 0-16,18 4 0 15,36-4 0-15,22 0-1 16,4 0 0-16,4 0-1 16,10 4 1-16,-10 4-1 15,-17 15 0-15,-26 17 0 16,-19 30 0-16,-35 21-1 16,-30 11 0-16,-15 12-1 15,-3-3 1-15,-5-5-3 16,4 0 0-16</inkml:trace>
  </inkml:traceGroup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15:47:58.319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A780A005-AA65-44D6-8DAD-A1F329A93BD5}" emma:medium="tactile" emma:mode="ink">
          <msink:context xmlns:msink="http://schemas.microsoft.com/ink/2010/main" type="inkDrawing" rotatedBoundingBox="7862,7035 21319,5897 21749,10983 8292,12121" hotPoints="21485,8516 14776,11487 7737,9417 14446,6445" semanticType="enclosure" shapeName="Ellipse">
            <msink:destinationLink direction="from" ref="{6F5EFDAA-5E8F-409A-ADF9-43337A94AF50}"/>
            <msink:destinationLink direction="to" ref="{6F5EFDAA-5E8F-409A-ADF9-43337A94AF50}"/>
          </msink:context>
        </emma:interpretation>
      </emma:emma>
    </inkml:annotationXML>
    <inkml:trace contextRef="#ctx0" brushRef="#br0">10061 812 20 0,'-89'0'10'0,"-61"-8"-6"16,110 4 11-16,-18-3-14 15,-8-5 0-15,-14 0 1 16,-26 0 0-16,-5 0-3 16,-13-3 1-16,0-1 1 15,-18 0 0-15,-17-4 0 16,4 5 0-16,4-1-1 0,-22 0 1 15,-13-19-1-15,9 3 1 16,-5-3-1-16,-21 3 1 16,8-7 0-16,4-8 0 15,-22 3 0-15,5 5 0 16,13 7 0-16,-17 5 0 16,-5 19 0-16,13 8 1 15,-18 16-2-15,1 3 1 0,8 9-1 16,-13 7 0-16,-4 1 0 15,4 3 0-15,-13 1-1 16,4-5 1-16,9 1 0 16,-13-1 0-16,4 4 0 15,9 1 1-15,-4-5-1 16,-1 1 1-16,10 11-1 16,-1 0 0-16,-4 4 0 15,9 4 1-15,13 12-2 16,-13 4 1-16,13 4 0 15,18 8 0-15,14 15 0 16,-6 16 0-16,14 12-1 16,18 0 1-16,22 8 0 15,22 8 0-15,18 20 0 16,27-13 0-16,21 1 0 16,23 11 1-16,22 13-1 15,26-5 0-15,27-12 0 16,27 25 1-16,8 3-1 0,18-8 1 15,27-24-1-15,4-11 1 16,14-12 0-16,17-8 0 16,22-11 0-16,5 3 1 15,27-16-1-15,-1-15 0 16,18-8-1-16,13-8 1 16,10-4-1-16,26-12 1 15,4-12-1-15,27-3 0 16,-1-1 0-16,23-7 0 15,9-1 0-15,13-3 1 0,23 7-1 16,-14-11 1-16,17-4-1 16,-12 0 1-16,13-12 0 15,8-16 0-15,-8-4-1 16,13-8 1-16,-13-15 0 16,4-16 0-16,-22-20 0 15,13-27 0-15,-13-28-1 16,-13 4 1-16,-18-4-1 15,-9-20 1-15,-22-7 0 16,-13-5 0-16,-27 1 0 16,-27-21 0-16,-21 5 0 15,-19 4 1-15,-26-12 0 16,-35-8 0-16,-31 8-1 16,-19 12 1-16,-30-13-1 15,-26-3 1-15,-28 16-1 16,-30 12 0-16,-45-13-1 15,-30 5 1-15,-18 8-1 0,-36 15 1 16,-31 16-1-16,-13 12 0 16,-49 8 0-16,-9 3 1 15,-48 5-2-15,4-4 1 16,-49 15 0-16,10 4 0 16,-28 1-1-16,5 15 1 15,-13 12-1-15,17 15 1 16,-4 13-3-16,22 11 0 0,5 12-3 15,22 8 0-15,22 4-6 16,13 4 0-16,22 0-2 16,1 24 1-16</inkml:trace>
  </inkml:traceGroup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15:58:14.859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E2A4057C-6889-4D79-A509-B804301C8FD0}" emma:medium="tactile" emma:mode="ink">
          <msink:context xmlns:msink="http://schemas.microsoft.com/ink/2010/main" type="writingRegion" rotatedBoundingBox="17956,9226 19954,9226 19954,12062 17956,12062"/>
        </emma:interpretation>
      </emma:emma>
    </inkml:annotationXML>
    <inkml:traceGroup>
      <inkml:annotationXML>
        <emma:emma xmlns:emma="http://www.w3.org/2003/04/emma" version="1.0">
          <emma:interpretation id="{CF5C8C19-3ED0-4685-9A79-65E414296FE7}" emma:medium="tactile" emma:mode="ink">
            <msink:context xmlns:msink="http://schemas.microsoft.com/ink/2010/main" type="paragraph" rotatedBoundingBox="17956,9226 19954,9226 19954,12062 17956,120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F83019A-1092-44C0-9980-13C99BDBCDB7}" emma:medium="tactile" emma:mode="ink">
              <msink:context xmlns:msink="http://schemas.microsoft.com/ink/2010/main" type="line" rotatedBoundingBox="17956,9226 19954,9226 19954,12062 17956,12062"/>
            </emma:interpretation>
          </emma:emma>
        </inkml:annotationXML>
        <inkml:traceGroup>
          <inkml:annotationXML>
            <emma:emma xmlns:emma="http://www.w3.org/2003/04/emma" version="1.0">
              <emma:interpretation id="{121BF021-0EDA-48CD-B2AD-6EE04E3808B5}" emma:medium="tactile" emma:mode="ink">
                <msink:context xmlns:msink="http://schemas.microsoft.com/ink/2010/main" type="inkWord" rotatedBoundingBox="17956,9226 19954,9226 19954,12062 17956,12062"/>
              </emma:interpretation>
              <emma:one-of disjunction-type="recognition" id="oneOf0">
                <emma:interpretation id="interp0" emma:lang="en-US" emma:confidence="0">
                  <emma:literal>¢</emma:literal>
                </emma:interpretation>
                <emma:interpretation id="interp1" emma:lang="en-US" emma:confidence="0">
                  <emma:literal>☺</emma:literal>
                </emma:interpretation>
                <emma:interpretation id="interp2" emma:lang="en-US" emma:confidence="0">
                  <emma:literal>g</emma:literal>
                </emma:interpretation>
                <emma:interpretation id="interp3" emma:lang="en-US" emma:confidence="0">
                  <emma:literal>€</emma:literal>
                </emma:interpretation>
                <emma:interpretation id="interp4" emma:lang="en-US" emma:confidence="0">
                  <emma:literal>¥</emma:literal>
                </emma:interpretation>
              </emma:one-of>
            </emma:emma>
          </inkml:annotationXML>
          <inkml:trace contextRef="#ctx0" brushRef="#br0">1288 142 22 0,'-97'32'11'0,"17"-24"-6"16,53-5 11-16,-8 1-13 16,-14 4 1-16,-17 4 1 15,-32 4 0-15,10 7-7 16,-5 5 1-16,0 11 3 0,0 13 1 15,-5 11-3-15,5 4 1 16,5 3-1-16,8 13 1 16,18 0-1-16,22 7 0 15,27 1 0-15,26 0 1 16,27-5 0-16,17 1 1 16,23-1-1-16,35-11 1 15,18-16 0-15,5-23 0 16,3-20-1-16,19-16 0 0,4-16 0 15,-14-8 0-15,-8-11-1 16,-9-9 0-16,0-7 0 16,-18-4 0-16,-17-4 0 15,-19-12 1-15,-21 4 0 16,-23 0 0-16,-21 0 1 16,-23-4 0-16,-22-11 1 15,-22-9 0-15,-14-3-1 16,-21-5 1-16,-28 9-1 15,-3 15 0-15,4 12-2 16,4 12 1-16,13 7-2 16,1 13 1-16,8 3-4 15,5 8 1-15,9 5-7 16,13 3 0-16,13-4-4 16,-9 4 0-16</inkml:trace>
          <inkml:trace contextRef="#ctx0" brushRef="#br0" timeOffset="1110.3623">221 2816 26 0,'-18'20'13'0,"18"-24"-12"16,4-4 13-16,5-8-11 15,0-15 1-15,9-21 1 16,13-34 1-16,4-28-8 15,9-20 1-15,27-32 4 16,13-7 0-16,5 0-3 16,-9 11 1-16,0 9-4 15,-5 7 0-15,-4 16-7 16,-14 20 1-16</inkml:trace>
          <inkml:trace contextRef="#ctx0" brushRef="#br0" timeOffset="1561.4381">415 1745 21 0,'-26'43'10'0,"17"-31"-6"16,9-12 10-16,4-8-13 15,5-8 0-15,5-7 2 16,3-13 1-16,10-7-5 16,13 0 0-16,4-5 3 15,5 5 0-15,0 4-1 16,-5 15 0 0,5 52-1-1,-10 27 1-15,-8 8-1 16,-8 8 0-16,-6-4-1 15,1-4 0-15,-5-8-7 16,5-4 1-16</inkml:trace>
        </inkml:traceGroup>
      </inkml:traceGroup>
    </inkml:traceGroup>
  </inkml:traceGroup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16:01:07.388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81CD1CF-777B-4FF8-97F2-686A8F40549E}" emma:medium="tactile" emma:mode="ink">
          <msink:context xmlns:msink="http://schemas.microsoft.com/ink/2010/main" type="inkDrawing" rotatedBoundingBox="12279,12526 14000,7875 15203,8321 13482,12972" semanticType="callout" shapeName="Other">
            <msink:sourceLink direction="from" ref="{60096D6B-756A-4761-A3F0-D2DD05DF9795}"/>
            <msink:sourceLink direction="to" ref="{60096D6B-756A-4761-A3F0-D2DD05DF9795}"/>
          </msink:context>
        </emma:interpretation>
      </emma:emma>
    </inkml:annotationXML>
    <inkml:trace contextRef="#ctx0" brushRef="#br0">49 4627 26 0,'-49'8'13'0,"41"-55"-15"0,8 16 20 16,8-29-17-16,6-38 1 15,8-20 1-15,9-24 0 16,13-39-4-16,9-12 1 16,9-28 1-16,5-27 1 15,8-15-1-15,23-37 1 16,17-11-2-16,9-20 1 16,9 1-1-16,-9-5 1 0,18 39-1 15,-5 33 1-15,-13 26-3 16,-18 52 0-16,-13 32-2 15,-13 31 0-15,-14 27-5 16,-12 20 0-16</inkml:trace>
    <inkml:trace contextRef="#ctx0" brushRef="#br0" timeOffset="1245.9894">922 122 25 0,'-62'36'12'0,"66"-24"-14"16,5-8 20-16,9-1-18 15,8 1 0-15,5-8 1 16,9-3 0-16,9-5-1 16,4-8 0-16,18 0 0 15,9-3 1-15,0 3-1 16,4 4 0-16,-4 8 0 16,-18 5 0-16,-9 3 0 15,-5 19 1-15,-8 17-1 0,-4 19 0 16,-5 12 0-16,0 19 1 15,-5 33-1-15,-3 3 1 16,-6 11-5-16,1 9 1 16,0-4-4-16,-14-36 0 15</inkml:trace>
  </inkml:traceGroup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16:01:06.401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765249D-1B62-4286-BEC6-7C2A049E74D8}" emma:medium="tactile" emma:mode="ink">
          <msink:context xmlns:msink="http://schemas.microsoft.com/ink/2010/main" type="writingRegion" rotatedBoundingBox="14110,5466 17335,5466 17335,6934 14110,6934"/>
        </emma:interpretation>
      </emma:emma>
    </inkml:annotationXML>
    <inkml:traceGroup>
      <inkml:annotationXML>
        <emma:emma xmlns:emma="http://www.w3.org/2003/04/emma" version="1.0">
          <emma:interpretation id="{3553183E-E8BA-4842-A08B-F1209C27E3A1}" emma:medium="tactile" emma:mode="ink">
            <msink:context xmlns:msink="http://schemas.microsoft.com/ink/2010/main" type="paragraph" rotatedBoundingBox="14110,5466 17335,5466 17335,6934 14110,69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4F68E44-B75B-4DAA-BEB7-1C13E9423235}" emma:medium="tactile" emma:mode="ink">
              <msink:context xmlns:msink="http://schemas.microsoft.com/ink/2010/main" type="line" rotatedBoundingBox="14110,5466 17335,5466 17335,6934 14110,6934"/>
            </emma:interpretation>
          </emma:emma>
        </inkml:annotationXML>
        <inkml:traceGroup>
          <inkml:annotationXML>
            <emma:emma xmlns:emma="http://www.w3.org/2003/04/emma" version="1.0">
              <emma:interpretation id="{60096D6B-756A-4761-A3F0-D2DD05DF9795}" emma:medium="tactile" emma:mode="ink">
                <msink:context xmlns:msink="http://schemas.microsoft.com/ink/2010/main" type="inkWord" rotatedBoundingBox="14110,5466 17335,5466 17335,6934 14110,6934">
                  <msink:destinationLink direction="from" ref="{581CD1CF-777B-4FF8-97F2-686A8F40549E}"/>
                  <msink:destinationLink direction="to" ref="{581CD1CF-777B-4FF8-97F2-686A8F40549E}"/>
                </msink:context>
              </emma:interpretation>
              <emma:one-of disjunction-type="recognition" id="oneOf0">
                <emma:interpretation id="interp0" emma:lang="en-US" emma:confidence="1">
                  <emma:literal>o</emma:literal>
                </emma:interpretation>
                <emma:interpretation id="interp1" emma:lang="en-US" emma:confidence="0">
                  <emma:literal>O</emma:literal>
                </emma:interpretation>
                <emma:interpretation id="interp2" emma:lang="en-US" emma:confidence="0">
                  <emma:literal>C</emma:literal>
                </emma:interpretation>
                <emma:interpretation id="interp3" emma:lang="en-US" emma:confidence="0">
                  <emma:literal>0</emma:literal>
                </emma:interpretation>
                <emma:interpretation id="interp4" emma:lang="en-US" emma:confidence="0">
                  <emma:literal>G</emma:literal>
                </emma:interpretation>
              </emma:one-of>
            </emma:emma>
          </inkml:annotationXML>
          <inkml:trace contextRef="#ctx0" brushRef="#br0">2148 432 18 0,'-111'-16'9'0,"-35"-23"-7"0,84 27 10 16,-13 0-12-16,-14-4 1 16,-13 4 0-16,-17 1 1 15,-14 7-2-15,0 15 0 16,9 5 1-16,-9 20 0 15,0 23 0-15,-9 4 0 16,14 4 0-16,8-4 0 16,10 0 0-16,21 0 1 0,18 0-1 15,13-12 1-15,19 8-2 16,12 0 1-16,18 8-1 16,18 0 0-16,22 0 0 15,31-4 0-15,35 0 0 16,10-16 0-16,21-7 0 15,32-9 1-15,8-7-1 16,5-9 0-16,26-15 0 16,5-3 1-16,-5-17-1 15,19-4 0-15,-6-3 0 16,-26-1 0-16,-9 4 0 16,-8-11 1-16,-14-4-1 15,-9-13 1-15,-22 1 0 16,-26-8 1-16,-19 0-1 15,-17-4 1-15,-17-16-1 16,-28-11 1-16,-26-9-1 16,-35 1 0-16,-22-1-1 15,-18 9 1-15,-18-5-1 16,-45 13 1-16,1-1-1 0,0 12 1 16,-18 16-2-16,-22 16 1 15,4 35-6-15,5 27 1 16,-22 36-4-16,13 20 0 15</inkml:trace>
        </inkml:traceGroup>
      </inkml:traceGroup>
    </inkml:traceGroup>
  </inkml:traceGroup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16:01:50.646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C94062C-BAE8-46DF-902F-948262BB74D1}" emma:medium="tactile" emma:mode="ink">
          <msink:context xmlns:msink="http://schemas.microsoft.com/ink/2010/main" type="inkDrawing" rotatedBoundingBox="18358,14273 23112,14791 22979,16012 18225,15494" semanticType="callout" shapeName="Other">
            <msink:sourceLink direction="to" ref="{4CB0A94E-76B6-4642-9598-D854CEB786D3}"/>
            <msink:sourceLink direction="from" ref="{4CB0A94E-76B6-4642-9598-D854CEB786D3}"/>
          </msink:context>
        </emma:interpretation>
      </emma:emma>
    </inkml:annotationXML>
    <inkml:trace contextRef="#ctx0" brushRef="#br0">30 57 24 0,'-22'28'12'0,"13"-13"-17"16,9-15 23-16,9 0-17 15,4 0 1-15,9-3 2 16,5-1 1-16,26-4-6 16,22 0 1-16,5-4 2 0,4-4 1 15,14 1-1-15,26 3 0 16,18 4-2-16,-9 0 1 16,4 0-1-16,14 8 0 15,21 4 0-15,-17 0 1 16,0 0 0-16,18 0 0 15,18 0 0-15,-14 4 0 16,0 7-1-16,27 9 1 16,-14 8-1-16,-3 3 0 15,16 20-1-15,-3 4 1 0,-19 12-1 16,-12-4 1-16,3 0-2 16,-8-4 0-16,-13 0-1 15,-18-8 0-15,-9-4-6 16,-13-7 0-16</inkml:trace>
    <inkml:trace contextRef="#ctx0" brushRef="#br0" timeOffset="1094.8194">4008-2 5 0,'-8'0'2'0,"12"0"9"15,-4 0-7-15,0 0 0 16,0 0 0-16,4 4 3 16,1 4 0-16,4 4-8 15,0 3 1-15,4 5 6 16,5 8 0-16,8 11-2 15,5 20 0-15,5 4-2 16,8 8 1-16,14-4-2 16,8-4 1-16,9-8-3 15,-13-4 1-15,-4-15-1 16,-9-5 1-16,-5-7 0 16,-4-4 0-16,-9-5 0 0,-9 1 0 15,-4-4 1-15,-5 0 1 16,-9 0-1-16,-4 3 1 15,-4-3-1-15,-5 4 1 16,-13-4-1-16,-9 3 0 16,-13 5-1-16,-23 8 0 15,-8 15-2-15,-9 20 1 16,-5 12-5-16,9 4 1 0,1-5-5 16,8-15 0-16</inkml:trace>
  </inkml:traceGroup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16:01:49.234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CB0A94E-76B6-4642-9598-D854CEB786D3}" emma:medium="tactile" emma:mode="ink">
          <msink:context xmlns:msink="http://schemas.microsoft.com/ink/2010/main" type="inkDrawing" rotatedBoundingBox="24142,15321 25429,15681 25168,16610 23882,16249" hotPoints="23928,16067 24255,15547 24610,15550 25309,16240 24947,16468 24281,16364" semanticType="enclosure" shapeName="Hexagon">
            <msink:destinationLink direction="to" ref="{5C94062C-BAE8-46DF-902F-948262BB74D1}"/>
            <msink:destinationLink direction="from" ref="{5C94062C-BAE8-46DF-902F-948262BB74D1}"/>
          </msink:context>
        </emma:interpretation>
      </emma:emma>
    </inkml:annotationXML>
    <inkml:trace contextRef="#ctx0" brushRef="#br0">1022 38 22 0,'-70'15'11'0,"-32"-3"-7"15,71-12 11-15,-14 4-13 16,-8 4 0-16,-4 4 2 16,-1 8 1-16,-8 7-6 15,-1-3 1-15,-4 7 2 16,-8-3 1-16,12 3-1 15,5 1 0-15,4-1-2 0,10 1 1 16,8-1-1-16,9 9 0 16,18 3-1-16,8 8 1 15,14-3 0-15,22-1 0 16,22 4-1-16,14 0 0 16,-1 4-1-16,9-7 1 15,10-1 0-15,12-16 1 16,9-3 0-16,1-12 0 15,-5-9 0-15,-9-10 1 16,-9-13 0-16,-4-8 1 16,-10-3-1-16,-12-5 0 0,-5 1 1 15,-13-1 0-15,-13-3 0 16,-10-1 1-16,-3 1-1 16,-14-1 1-16,-14-15-1 15,-8 4 0-15,-13 0-1 16,-14-5 1-16,-13 5-2 15,-18-4 1-15,-4 4-2 16,-5-4 1-16,5 3-1 16,9 1 0-16,4 4-5 15,13-1 1-15,-8 9-7 16,-5 19 1-16,-4 12 0 16,-23 32 0-16</inkml:trace>
  </inkml:traceGroup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16:02:37.742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CCFE86C-D5E5-404B-9F6F-C35E4DDB151A}" emma:medium="tactile" emma:mode="ink">
          <msink:context xmlns:msink="http://schemas.microsoft.com/ink/2010/main" type="inkDrawing" rotatedBoundingBox="19182,6997 27118,1293 27590,1950 19654,7654" semanticType="callout" shapeName="Other">
            <msink:sourceLink direction="with" ref="{0D84513D-45CB-4745-B33B-77131CEF00D4}"/>
          </msink:context>
        </emma:interpretation>
      </emma:emma>
    </inkml:annotationXML>
    <inkml:trace contextRef="#ctx0" brushRef="#br0">25 5663 26 0,'-31'16'13'0,"22"-20"-14"0,14 0 13 15,8-12-11-15,5-12 0 16,8-15 0-16,10-8 0 16,17-12-2-16,18-12 1 15,8 0 1-15,10-23 0 0,17-20-1 16,18-16 1-16,14-4 0 15,4-8 0-15,4-15 0 16,18-9 1-16,8 1 0 16,-3-4 0-16,-1-20 0 15,31 0 1-15,-4-4-1 16,5-4 0-16,26-8-1 16,-9 20 1-16,0-7-1 15,27 7 1-15,-14 3-2 16,-4 17 1-16,13 16-1 15,-9 15 1-15,-4-8-1 16,14 8 0-16,-14 12 0 16,-5 4 1-16,5 16-1 15,-4-5 0-15,-5 5-1 16,-9-8 1-16,5 8 0 16,-23 11 0-16,-13 8 0 0,-4 13 0 15,-5 7 0-15,-17 12 0 16,-18 11 0-16,-14 1 1 15,-8 4-2-15,-13-1 1 16,-10 9 0-16,-4 3 0 16,-8 4 0-16,-10 5 0 15,-13-1-2-15,-8 8 1 16,-10 0-4-16,-8 1 1 16,-14-1-6-16,-4 0 0 0</inkml:trace>
  </inkml:traceGroup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16:02:36.151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DE994AD-C224-4DBE-8D77-2B8CA223123B}" emma:medium="tactile" emma:mode="ink">
          <msink:context xmlns:msink="http://schemas.microsoft.com/ink/2010/main" type="writingRegion" rotatedBoundingBox="26829,1165 28978,1165 28978,2922 26829,2922"/>
        </emma:interpretation>
      </emma:emma>
    </inkml:annotationXML>
    <inkml:traceGroup>
      <inkml:annotationXML>
        <emma:emma xmlns:emma="http://www.w3.org/2003/04/emma" version="1.0">
          <emma:interpretation id="{B996ABA6-27DF-4D4B-86D1-9CC9A5E3B381}" emma:medium="tactile" emma:mode="ink">
            <msink:context xmlns:msink="http://schemas.microsoft.com/ink/2010/main" type="paragraph" rotatedBoundingBox="26829,1165 28978,1165 28978,2922 26829,29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FCD4786-38CD-4D0F-85FE-EB3A97363170}" emma:medium="tactile" emma:mode="ink">
              <msink:context xmlns:msink="http://schemas.microsoft.com/ink/2010/main" type="line" rotatedBoundingBox="26829,1165 28978,1165 28978,2922 26829,2922"/>
            </emma:interpretation>
          </emma:emma>
        </inkml:annotationXML>
        <inkml:traceGroup>
          <inkml:annotationXML>
            <emma:emma xmlns:emma="http://www.w3.org/2003/04/emma" version="1.0">
              <emma:interpretation id="{0D84513D-45CB-4745-B33B-77131CEF00D4}" emma:medium="tactile" emma:mode="ink">
                <msink:context xmlns:msink="http://schemas.microsoft.com/ink/2010/main" type="inkWord" rotatedBoundingBox="26829,1165 28978,1165 28978,2922 26829,2922">
                  <msink:destinationLink direction="with" ref="{ACCFE86C-D5E5-404B-9F6F-C35E4DDB151A}"/>
                </msink:context>
              </emma:interpretation>
              <emma:one-of disjunction-type="recognition" id="oneOf0">
                <emma:interpretation id="interp0" emma:lang="en-US" emma:confidence="0">
                  <emma:literal>10</emma:literal>
                </emma:interpretation>
                <emma:interpretation id="interp1" emma:lang="en-US" emma:confidence="0">
                  <emma:literal>70</emma:literal>
                </emma:interpretation>
                <emma:interpretation id="interp2" emma:lang="en-US" emma:confidence="0">
                  <emma:literal>o,</emma:literal>
                </emma:interpretation>
                <emma:interpretation id="interp3" emma:lang="en-US" emma:confidence="0">
                  <emma:literal>70s</emma:literal>
                </emma:interpretation>
                <emma:interpretation id="interp4" emma:lang="en-US" emma:confidence="0">
                  <emma:literal>•0</emma:literal>
                </emma:interpretation>
              </emma:one-of>
            </emma:emma>
          </inkml:annotationXML>
          <inkml:trace contextRef="#ctx0" brushRef="#br0">899 86 21 0,'-18'0'10'0,"0"-16"-8"0,9 12 10 16,-4-4-12-16,0 0 0 16,-14 5 0-16,-4 3 1 15,-4 3-1-15,-14 9 0 16,-13 4 1-16,-18 16 1 0,0-5-1 16,-4 1 1-16,5 3-1 15,3 13 1-15,10-5 0 16,8 0 0-16,14 5-2 15,13 7 1-15,9 8-1 16,17 0 0-16,19-4 0 16,17 8 0-16,13-16 0 15,27 1 0-15,13-9 1 16,5-11 0 0,48-28 0-1,-13-16 0-15,-13-8 0 16,-14-7 0-16,-17-5 1 15,-14-3 0-15,-21-4-1 16,-1-5 1-16,-26 1-1 16,-5-8 1-16,-13 0-1 15,-13 0 1-15,-9-12-2 16,-18 4 1-16,4 0-1 0,-12 8 0 16,-10 11-3-16,5 17 1 15,-18 3-4-15,4 8 1 16,1 12-5-16,-23 16 0 15</inkml:trace>
          <inkml:trace contextRef="#ctx0" brushRef="#br0" timeOffset="2476.8713">-1042 362 30 0,'-40'0'15'0,"62"15"-22"0,-8-7 24 16,12 8-18-16,14 0 1 15,5 7-1-15,3 9 0 16,14-1 0-16,0 1 1 16,-4-9-2-16,-1 5 1 15,6 4-1-15,-15-1 1 16,-12 5 0-16,-19 7 1 0,-12 4 1 15,-10 16 0-15,-8 16-1 16,-9 35 1-16,-13 8 0 16,-10 0 0-16,1 8-5 15,-14 0 0-15,1-4-2 16,4-31 0-16</inkml:trace>
        </inkml:traceGroup>
      </inkml:traceGroup>
    </inkml:traceGroup>
  </inkml:traceGroup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16:03:19.885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F21219E-5F77-45E0-94C3-6C1B961AA47B}" emma:medium="tactile" emma:mode="ink">
          <msink:context xmlns:msink="http://schemas.microsoft.com/ink/2010/main" type="writingRegion" rotatedBoundingBox="15523,12266 19218,12266 19218,14747 15523,14747"/>
        </emma:interpretation>
      </emma:emma>
    </inkml:annotationXML>
    <inkml:traceGroup>
      <inkml:annotationXML>
        <emma:emma xmlns:emma="http://www.w3.org/2003/04/emma" version="1.0">
          <emma:interpretation id="{08867B1B-BA15-4022-8F21-1AF9796C648D}" emma:medium="tactile" emma:mode="ink">
            <msink:context xmlns:msink="http://schemas.microsoft.com/ink/2010/main" type="paragraph" rotatedBoundingBox="15523,12266 19218,12266 19218,14747 15523,147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81C39F8-B223-4CEA-9DA5-11CB497AAC68}" emma:medium="tactile" emma:mode="ink">
              <msink:context xmlns:msink="http://schemas.microsoft.com/ink/2010/main" type="line" rotatedBoundingBox="15523,12266 19218,12266 19218,14747 15523,14747"/>
            </emma:interpretation>
          </emma:emma>
        </inkml:annotationXML>
        <inkml:traceGroup>
          <inkml:annotationXML>
            <emma:emma xmlns:emma="http://www.w3.org/2003/04/emma" version="1.0">
              <emma:interpretation id="{5A62C200-0991-4BE1-9E24-A11F26071602}" emma:medium="tactile" emma:mode="ink">
                <msink:context xmlns:msink="http://schemas.microsoft.com/ink/2010/main" type="inkWord" rotatedBoundingBox="15523,12266 19218,12266 19218,14747 15523,14747"/>
              </emma:interpretation>
              <emma:one-of disjunction-type="recognition" id="oneOf0">
                <emma:interpretation id="interp0" emma:lang="en-US" emma:confidence="0">
                  <emma:literal>€0</emma:literal>
                </emma:interpretation>
                <emma:interpretation id="interp1" emma:lang="en-US" emma:confidence="0">
                  <emma:literal>20</emma:literal>
                </emma:interpretation>
                <emma:interpretation id="interp2" emma:lang="en-US" emma:confidence="0">
                  <emma:literal>10</emma:literal>
                </emma:interpretation>
                <emma:interpretation id="interp3" emma:lang="en-US" emma:confidence="0">
                  <emma:literal>50</emma:literal>
                </emma:interpretation>
                <emma:interpretation id="interp4" emma:lang="en-US" emma:confidence="0">
                  <emma:literal>70</emma:literal>
                </emma:interpretation>
              </emma:one-of>
            </emma:emma>
          </inkml:annotationXML>
          <inkml:trace contextRef="#ctx0" brushRef="#br0">1240 360 27 0,'-150'4'13'0,"-59"-4"-9"0,156 0 14 0,-22 8-15 15,-31 7 0-15,-1 13 1 16,1 3 0-16,4 28-6 16,13 24 1-16,5 16 3 15,9 19 0-15,26 16-1 16,23 31 0-16,17-7-1 15,22-5 0-15,27-3 1 16,31-8 0-16,40-28 0 16,4-28 0-16,18-34 0 15,39-41 1-15,10-34 0 16,4-32 0-16,27-40-1 16,-5-19 0-16,-13-8-1 15,-9-12 1-15,-18 0-2 16,-13-8 1-16,-39-7-1 15,-37 11 0-15,-39 8 0 16,-53 0 1-16,-31 4-1 16,-36 4 1-16,-62 0 0 15,-31 23 0-15,-8 24-1 0,-28 24 1 16,1 35-4-16,4 36 1 16,-4 39-5-16,18 12 0 15,26 4-3-15,31 4 1 16</inkml:trace>
          <inkml:trace contextRef="#ctx0" brushRef="#br0" timeOffset="989.9391">-722 1423 31 0,'-40'55'15'0,"49"-16"-21"15,-1-31 29-15,10-4-21 16,9 0 1-16,13 0-1 15,4 4 1-15,18 0-5 16,4 12 1-16,-8-1 2 16,-5 9 1-16,-4 11-2 15,-14 16 0-15,-8 24-1 16,-18 27 1-16,-18 13-3 16,-9 7 1-16,-17-8-7 15,-1-12 0-15</inkml:trace>
          <inkml:trace contextRef="#ctx0" brushRef="#br0" timeOffset="927.8811">-1298 2467 28 0,'-14'7'14'0,"54"-50"-14"15,-22 23 25-15,13-11-25 16,22-16 1-16,18-12-1 16,9-12 1-16,0 4-2 15,8 0 1-15,1 0-2 16,17 8 1-16,0 8-4 15,5 7 0-15,-22 1-4 16,-10 4 1-16</inkml:trace>
        </inkml:traceGroup>
      </inkml:traceGroup>
    </inkml:traceGroup>
  </inkml:traceGroup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16:03:44.012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CF3E174-E733-4990-ABCD-943F0C3706FF}" emma:medium="tactile" emma:mode="ink">
          <msink:context xmlns:msink="http://schemas.microsoft.com/ink/2010/main" type="inkDrawing" rotatedBoundingBox="7882,1239 13442,1045 13517,3216 7958,3409" hotPoints="13877,2260 11003,3372 8031,2560 10904,1448" semanticType="enclosure" shapeName="Ellipse">
            <msink:destinationLink direction="with" ref="{33C679E2-461C-4FF6-A758-1A07FF516A6B}"/>
          </msink:context>
        </emma:interpretation>
      </emma:emma>
    </inkml:annotationXML>
    <inkml:trace contextRef="#ctx0" brushRef="#br0">3699 813 20 0,'-84'-7'10'0,"8"7"-7"15,50-12 10-15,-10 0-12 16,-17-4 1-16,-31-4 0 16,-18-7 0-16,-13-5-3 15,-9-7 1-15,-22 4 1 16,-23 7 1-16,5 4-1 15,-17 5 1-15,-19 15-1 16,1 16 0-16,0 15 1 16,-14 12 0-16,5 13-1 15,26-5 1-15,-4-4-1 16,-9 8 1-16,27-7-1 16,22-5 1-16,22 1-2 0,17-5 1 15,19-4-2-15,26 9 1 16,22-5-2-16,18 13 0 15,26 15 0-15,27 15 0 16,44 13 0-16,32 7 1 16,26-3 0-16,35-1 0 15,14 9 1-15,21-5 0 16,32-11 0-16,4-4 0 16,27-17 0-16,0-10 1 0,13-17-1 15,14-19 1-15,-5-16 0 16,22-4 0-16,-22-20 0 15,13-19 1-15,-31-9-1 16,-13-7 0-16,-18-4-1 16,-4-4 1-16,-40-12-1 15,-18-7 1-15,-31-1-1 16,-17-4 1-16,-32-3 0 16,-21 7 0-16,-28-4 0 15,-21 9 0-15,-23-5 0 16,-17-12 1-16,-22-3-1 15,-32-8 1-15,-35 3-2 16,-26 1 1-16,-9-8-1 16,-32-1 1-16,-8-11-1 15,4 12 0-15,-13 27-1 16,-13 16 1-16,-1 24-3 16,1 27 1-16,-14 32-5 0,5 19 1 15,4 36-5-15,-22 0 1 16</inkml:trace>
  </inkml:traceGroup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16:03:45.047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3C679E2-461C-4FF6-A758-1A07FF516A6B}" emma:medium="tactile" emma:mode="ink">
          <msink:context xmlns:msink="http://schemas.microsoft.com/ink/2010/main" type="inkDrawing" rotatedBoundingBox="12164,3234 14923,8512 14698,8629 11940,3351" semanticType="callout" shapeName="Other">
            <msink:sourceLink direction="with" ref="{FCF3E174-E733-4990-ABCD-943F0C3706FF}"/>
            <msink:sourceLink direction="with" ref="{A3489422-9906-43C3-A9D1-12B5BB7C5F1E}"/>
          </msink:context>
        </emma:interpretation>
      </emma:emma>
    </inkml:annotationXML>
    <inkml:trace contextRef="#ctx0" brushRef="#br0">-3 0 23 0,'0'16'11'0,"22"51"-11"16,-9-52 17-16,10 9-16 15,8 8 0-15,9 11 1 16,17 12 1-16,18 28-3 15,18 15 0-15,5 24 2 16,13 28 1-16,26 51-2 16,9 27 1-16,0 32-1 15,1 20 0-15,12 43-1 16,1-16 1-16,-5 16-2 16,-9-12 1-16,-4 4-2 0,-5-4 0 15,-4-12-1-15,0 16 1 16,-14-23-2-16,-8-13 1 15,-27-35 1-15,-17-66 0 16,-19-80-5-16,-21-90 1 16</inkml:trace>
  </inkml:traceGroup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15:48:00.149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6F5EFDAA-5E8F-409A-ADF9-43337A94AF50}" emma:medium="tactile" emma:mode="ink">
          <msink:context xmlns:msink="http://schemas.microsoft.com/ink/2010/main" type="inkDrawing" rotatedBoundingBox="15887,11896 16059,14310 15023,14384 14850,11970" semanticType="callout" shapeName="Line">
            <msink:sourceLink direction="from" ref="{A780A005-AA65-44D6-8DAD-A1F329A93BD5}"/>
            <msink:sourceLink direction="to" ref="{A780A005-AA65-44D6-8DAD-A1F329A93BD5}"/>
          </msink:context>
        </emma:interpretation>
      </emma:emma>
    </inkml:annotationXML>
    <inkml:trace contextRef="#ctx0" brushRef="#br0">57-3 18 0,'-26'0'9'0,"-1"11"-6"16,27-11 9-16,0 4-12 15,0 12 1-15,0 16 0 16,5 19 0-16,-1 31-1 15,5 13 0-15,9 23 1 16,-5 32 0-16,5 3-1 16,-1 17 1-16,1 27-1 0,-5 7 1 15,-4-7-1-15,0-4 0 16,0-24 0-16,-5-23 0 16,1-24-1-16,-1-27 0 15,1-36-4-15,3-39 1 16,-3-48-2-16,4-43 0 15</inkml:trace>
    <inkml:trace contextRef="#ctx0" brushRef="#br0" timeOffset="480.5499">-275 784 19 0,'-22'-16'9'0,"13"-3"-8"16,9 7 16-16,0-12-16 16,4-11 0-16,1-5 1 0,4-15 1 15,4-20-4-15,0-7 1 16,5-9 1-16,9 8 1 16,4 1-2-16,-5 7 1 15,10 12-1-15,-14 12 1 16,-4 11-1-16,-5 5 0 15,0 11 0-15,0 13 0 16,5 14 0-16,4 17 0 16,14 8 0-16,-1 3 0 15,5-3 0-15,9-1 0 0,13-7 0 16,18-4 0-16,17 3-2 16,14 9 0-16,-9 7-5 15,-14 13 0-15</inkml:trace>
  </inkml:traceGroup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16:03:46.078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3489422-9906-43C3-A9D1-12B5BB7C5F1E}" emma:medium="tactile" emma:mode="ink">
          <msink:context xmlns:msink="http://schemas.microsoft.com/ink/2010/main" type="inkDrawing" rotatedBoundingBox="11530,4120 12526,3186 13090,3788 12095,4721" shapeName="Other">
            <msink:destinationLink direction="with" ref="{33C679E2-461C-4FF6-A758-1A07FF516A6B}"/>
          </msink:context>
        </emma:interpretation>
      </emma:emma>
    </inkml:annotationXML>
    <inkml:trace contextRef="#ctx0" brushRef="#br0">102 807 23 0,'-35'39'11'0,"-5"-19"-9"15,35-24 17-15,1-12-18 16,-5-3 0-16,5-9 2 16,-1-11 0-16,5-17-4 15,13-7 1-15,5-15 2 16,-5-13 0-16,1-3-1 15,8 7 1-15,-4 8-2 16,-1 12 0-16,1 12 0 16,4 16 0-16,0 11-1 15,9 8 1-15,9 17 0 16,18 14 0-16,13 1-1 16,17 4 0-16,5 8-1 15,14-9 0-15,34 5-5 0,10 4 1 16,0-1-2-16,-23-7 0 15</inkml:trace>
  </inkml:traceGroup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15:41:43.660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95644342-5DCE-4B37-9C37-31EA0D37FEA3}" emma:medium="tactile" emma:mode="ink">
          <msink:context xmlns:msink="http://schemas.microsoft.com/ink/2010/main" type="inkDrawing" rotatedBoundingBox="11387,5047 13301,7410 11763,8656 9849,6293" semanticType="callout" shapeName="Other">
            <msink:sourceLink direction="with" ref="{E9E4F3F7-EC85-41F9-A123-E0CAADDA354D}"/>
          </msink:context>
        </emma:interpretation>
      </emma:emma>
    </inkml:annotationXML>
    <inkml:trace contextRef="#ctx0" brushRef="#br0">58 0 24 0,'-40'40'12'0,"23"-17"-13"0,25-19 22 16,1 4-20-16,13 0 1 15,5 8 1-15,13 3 1 16,13 17-5-16,22 11 1 0,32 16 2 16,8 20 1-16,9 15-1 15,9 24 0-15,31 20-1 16,4 43 0-16,0 4 0 16,-4 0 0-16,0-15-2 15,-26-21 1-15,-19-19-3 16,-26-28 0-16,-22-15-7 15,-26-24 1-15</inkml:trace>
    <inkml:trace contextRef="#ctx0" brushRef="#br0" timeOffset="721.1369">165 1012 24 0,'-14'52'12'0,"5"-48"-8"15,9-4 15-15,0 0-16 16,5-16 0-16,-5-8 1 16,0-11 1-16,4-24-7 15,1-16 1-15,-5-16 3 16,0-3 1-16,0-5-3 15,-5-11 1-15,1-8-1 16,-1 4 1-16,1-8-1 16,-5 15 1-16,-4 17-1 0,4 19 0 15,0 12 0-15,5 12 1 16,-1 11 0-16,1 8 1 16,4 9-1-16,0 7 0 15,4 8 0-15,1 4 0 16,4 4 0-16,-1 4 0 15,6 0-1-15,3 0 1 16,14 3 0-16,9 5 0 16,22 4 1-16,27-4 0 0,22 7 0 15,17 9 0-15,32-13-2 16,26 1 0-16,-5 0-7 16,10-12 1-16,4-12-7 15,-14 0 1-15</inkml:trace>
  </inkml:traceGroup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15:50:27.943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E9E4F3F7-EC85-41F9-A123-E0CAADDA354D}" emma:medium="tactile" emma:mode="ink">
          <msink:context xmlns:msink="http://schemas.microsoft.com/ink/2010/main" type="inkDrawing" rotatedBoundingBox="5885,4429 9905,4175 9994,5576 5973,5830" hotPoints="9824,4819 7742,5694 5541,5186 7623,4311" semanticType="enclosure" shapeName="Ellipse">
            <msink:destinationLink direction="with" ref="{95644342-5DCE-4B37-9C37-31EA0D37FEA3}"/>
          </msink:context>
        </emma:interpretation>
      </emma:emma>
    </inkml:annotationXML>
    <inkml:trace contextRef="#ctx0" brushRef="#br0">2843 162 18 0,'-22'23'9'0,"0"-27"-7"16,13 0 11-16,-4 0-13 15,-9-3 1-15,0-5 0 16,-9 4 0-16,-1 0-1 15,-3-4 0-15,-18 0 1 16,-9 1 0-16,-13-5-1 16,4 8 1-16,-5 0 0 15,-3 0 0-15,3 4-1 16,-3 0 1-16,-10 4 0 16,-9 0 0-16,1 0 0 0,0 0 1 15,-1 0 0-15,9 4 0 16,1 0-1-16,-5 0 1 15,-5 0 0-15,1 0 0 16,4 0-1-16,-5 0 1 16,10 0-2-16,8 0 1 15,5 8 0-15,-1-5 0 0,1 5-1 16,0 0 1-16,-1 12-1 16,1 7 0-16,13 1-1 15,9 11 1-15,4 16-1 16,5 0 1-16,4 8-1 15,9 8 0-15,9-12 0 16,13 12 1-16,9 3 0 16,13 1 0-16,14 16 0 15,17-9 0-15,18-3 1 16,9-4 0-16,0-4 0 16,18-16 0-16,4-8 0 15,26 4 1-15,14-16-1 16,-4-15 0-16,12-16 0 15,19-8 0-15,8-12-1 16,5-8 1-16,18-3-1 16,8-5 0-16,-17-7 0 15,-1-12 1-15,14-5-1 16,-4-3 0-16,-19-4 0 16,-3-12 0-16,4 12 0 0,-10 4 0 15,-16 4 0-15,-32 11 0 16,4-11 0-16,-21 8 0 15,-14 8 0-15,-22-1 1 16,-13 1 0-16,-18-1 0 16,-18-3 0-16,-17-8 1 15,-14-9-1-15,-17-3 0 16,-32 4 0-16,-26-4 0 16,-18 4-1-16,-8 0 0 0,-41 0 0 15,-4 4 0-15,5 3-1 16,-14 17 1-16,-22 11-2 15,13 16 0-15,5 12-3 16,-13 12 1-16,13 11-7 16,13 17 0-16</inkml:trace>
  </inkml:traceGroup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15:36:34.731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C9B68C1E-25EF-4674-AF1F-45BF934661C3}" emma:medium="tactile" emma:mode="ink">
          <msink:context xmlns:msink="http://schemas.microsoft.com/ink/2010/main" type="inkDrawing" rotatedBoundingBox="8043,3714 11246,2443 11887,4059 8684,5330" hotPoints="8681,3470 10910,2865 11712,3317 10686,4481 9184,4969 8233,4366" semanticType="enclosure" shapeName="Hexagon">
            <msink:destinationLink direction="from" ref="{6ECAF01C-8DE1-476F-8FE5-B38C53D2A928}"/>
            <msink:destinationLink direction="to" ref="{6ECAF01C-8DE1-476F-8FE5-B38C53D2A928}"/>
          </msink:context>
        </emma:interpretation>
      </emma:emma>
    </inkml:annotationXML>
    <inkml:trace contextRef="#ctx0" brushRef="#br0">-806-402 21 0,'-36'8'10'0,"-79"-24"-6"15,84 12 11-15,-26 0-13 16,-10-4 0-16,-4-4 2 0,-9 1 1 16,-21 3-5-16,-23 0 0 15,-5 0 4-15,1 4 0 16,-10 12 0-16,-26 8 0 16,18 19-1-16,9 8 1 15,13 9-2-15,13 15 1 16,0 19-1-16,9 21 0 15,9 22-1-15,9-2 1 16,31 6-1-16,18 9 1 0,26 0-1 16,26-4 1-16,14-20 0 15,18-12 0-15,22-7-1 16,31-21 1-16,22-22-1 16,13-13 1-16,10-19-1 15,30-17 0-15,4-18-1 16,1-9 1-16,22-27-2 15,-5-16 1-15,-8-16 0 16,-14-4 0-16,9-11-1 16,-4 3 1-16,-23-23-1 15,-13-4 1-15,-13-8-1 16,0 0 1-16,-9 12-1 16,-26-1 1-16,-19 1 0 15,-30 0 0-15,-36-4-1 16,-39 15 1-16,-27 5 0 15,-23 19 0-15,-57 12-1 16,-22 8 1-16,5 16-1 0,-28 15 0 16,-8 16-1-16,14 20 0 15,17 20-4-15,0 35 1 16,8 27-6-16,14 13 1 16</inkml:trace>
  </inkml:traceGroup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15:38:07.751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6ECAF01C-8DE1-476F-8FE5-B38C53D2A928}" emma:medium="tactile" emma:mode="ink">
          <msink:context xmlns:msink="http://schemas.microsoft.com/ink/2010/main" type="inkDrawing" rotatedBoundingBox="11604,3380 18870,5469 18557,6556 11291,4468" semanticType="callout" shapeName="Other">
            <msink:sourceLink direction="from" ref="{C9B68C1E-25EF-4674-AF1F-45BF934661C3}"/>
            <msink:sourceLink direction="to" ref="{C9B68C1E-25EF-4674-AF1F-45BF934661C3}"/>
          </msink:context>
        </emma:interpretation>
      </emma:emma>
    </inkml:annotationXML>
    <inkml:trace contextRef="#ctx0" brushRef="#br0">40 0 5 0,'-17'0'2'0,"3"4"11"16,10-8-5-16,-1 1-5 16,1 3 0-16,0 0 2 15,-1 0 0-15,5 0-6 16,0 3 0-16,5 1 4 15,8 4 1-15,9 0-1 16,18 0 0-16,17 0-1 16,23 0 1-16,9 0-1 15,8 0 1-15,18-1-2 16,14 1 1-16,-1 0 0 0,10 4 0 16,12 0 0-16,19 4 0 15,-5-1-1-15,4 1 1 16,14 8 0-16,13-5 1 15,-5 5-2-15,14 8 1 16,13 15-1-16,-13 4 1 16,-9 4-1-16,26 12 0 15,-8-4-1-15,-5 8 1 16,18-4 0-16,-9 12 0 16,-4 7 0-16,8-3 1 0,-8 8-1 15,0-5 1-15,-1 1-1 16,5-1 0-16,-4 5 0 15,-14 4 0-15,1-1-1 16,-19-7 1-16,-17-1-1 16,-22-3 0-16,-18-12 0 15,-18 0 0-15,-13-8-4 16,0-4 0-16,-8-12-8 16,-6-15 0-16,6-24-1 15,3-28 0-15</inkml:trace>
    <inkml:trace contextRef="#ctx0" brushRef="#br0" timeOffset="-840.4836">1228-492 23 0,'-14'-19'11'0,"10"15"-9"16,-1 4 11-16,1 4-13 15,-5 3 0-15,-9 1 0 16,-13 8 0-16,-8 4 0 16,-23 7 0-16,0-3 1 15,-9-4 0-15,-9 7-1 16,-18 13 1-16,-17-5 0 0,-9 8 0 16,0-3 1-16,18-1 0 15,17-11-1-15,18-1 1 16,9-3-1-16,18-12 1 15,9 3-1-15,12-7 1 16,10 0-2-16,18 4 1 16,17 0 0-16,9 0 0 15,22 3-1-15,9 1 1 16,13 4 0-16,1 7 0 0,3 13-1 16,5 15 0-16,1 16-2 15,-1 0 0-15,0 0-3 16,-9-1 0-16,-8-11-4 15,-5-3 0-15</inkml:trace>
  </inkml:traceGroup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15:51:30.038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01D5E91F-78CB-4B5C-9581-28EB58F66B8E}" emma:medium="tactile" emma:mode="ink">
          <msink:context xmlns:msink="http://schemas.microsoft.com/ink/2010/main" type="inkDrawing" rotatedBoundingBox="12344,4105 17278,4475 17034,7736 12099,7366" hotPoints="16922,6327 14237,7492 12187,5404 14872,4239" semanticType="enclosure" shapeName="Ellipse"/>
        </emma:interpretation>
      </emma:emma>
    </inkml:annotationXML>
    <inkml:trace contextRef="#ctx0" brushRef="#br0">3480 316 20 0,'-71'-16'10'0,"9"-20"-11"0,44 25 18 15,-13-5-15-15,-9-8 1 16,-22 1 0-16,-22-1 0 15,-5-4-4-15,-13-3 0 16,-4 7 4-16,-18 1 0 16,-22-1-2-16,-5 8 1 15,-4 8-1-15,-40 8 1 16,9 8-1-16,13 8 0 16,-17 8-1-16,-1 19 0 0,14 20 0 15,9 16 0-15,8 7-1 16,5 13 1-16,5 15-1 15,21 20 0-15,14 20 0 16,17 7 1-16,23 8-1 16,22 20 0-16,26-8 1 15,23 5 1-15,35 3 0 16,31 8 0-16,22-16 0 16,14-12 1-16,30-11-1 15,27-13 1-15,9-19-2 16,31-16 1-16,27-19 0 15,4-8 0-15,44-24 0 16,-9-24 0-16,27-15 0 16,0-24 0-16,0-20-1 15,0-23 1-15,-22-4-1 16,0-16 1-16,-23 0-1 16,-26-4 1-16,-22-15-1 15,-9-9 0-15,-31-19 0 0,-26 7 1 16,-27-3 0-16,-31-12 0 15,-31-16 0-15,-49-15 0 16,-22-9 0-16,-27-15 0 16,-31-20 0-16,-39 12 0 15,-14 4-1-15,-8 16 1 16,-36-1 0-16,-9 24 0 16,0 20-1-16,-27 20 0 15,-4 27-3-15,0 24 1 0,-26 27-7 16,21 28 0-16,-3 12-3 15,-15 4 1-15</inkml:trace>
  </inkml:traceGroup>
</inkml:ink>
</file>

<file path=ppt/media/image1.png>
</file>

<file path=ppt/media/image10.png>
</file>

<file path=ppt/media/image13.png>
</file>

<file path=ppt/media/image18.png>
</file>

<file path=ppt/media/image22.png>
</file>

<file path=ppt/media/image26.png>
</file>

<file path=ppt/media/image31.png>
</file>

<file path=ppt/media/image37.png>
</file>

<file path=ppt/media/image4.png>
</file>

<file path=ppt/media/image40.png>
</file>

<file path=ppt/media/image42.png>
</file>

<file path=ppt/media/image45.png>
</file>

<file path=ppt/media/image48.png>
</file>

<file path=ppt/media/image51.png>
</file>

<file path=ppt/media/image53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98E04-6805-4F9F-A747-52BFF528D1DC}" type="datetimeFigureOut">
              <a:rPr lang="en-US" smtClean="0"/>
              <a:t>25-Mar-17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124BC-F3CB-494C-80F8-DB966AC9FF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0830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98E04-6805-4F9F-A747-52BFF528D1DC}" type="datetimeFigureOut">
              <a:rPr lang="en-US" smtClean="0"/>
              <a:t>25-Mar-17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124BC-F3CB-494C-80F8-DB966AC9FF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2340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98E04-6805-4F9F-A747-52BFF528D1DC}" type="datetimeFigureOut">
              <a:rPr lang="en-US" smtClean="0"/>
              <a:t>25-Mar-17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124BC-F3CB-494C-80F8-DB966AC9FF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0567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98E04-6805-4F9F-A747-52BFF528D1DC}" type="datetimeFigureOut">
              <a:rPr lang="en-US" smtClean="0"/>
              <a:t>25-Mar-17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124BC-F3CB-494C-80F8-DB966AC9FF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125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98E04-6805-4F9F-A747-52BFF528D1DC}" type="datetimeFigureOut">
              <a:rPr lang="en-US" smtClean="0"/>
              <a:t>25-Mar-17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124BC-F3CB-494C-80F8-DB966AC9FF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9833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98E04-6805-4F9F-A747-52BFF528D1DC}" type="datetimeFigureOut">
              <a:rPr lang="en-US" smtClean="0"/>
              <a:t>25-Mar-17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124BC-F3CB-494C-80F8-DB966AC9FF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4377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98E04-6805-4F9F-A747-52BFF528D1DC}" type="datetimeFigureOut">
              <a:rPr lang="en-US" smtClean="0"/>
              <a:t>25-Mar-17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124BC-F3CB-494C-80F8-DB966AC9FF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5160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98E04-6805-4F9F-A747-52BFF528D1DC}" type="datetimeFigureOut">
              <a:rPr lang="en-US" smtClean="0"/>
              <a:t>25-Mar-17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124BC-F3CB-494C-80F8-DB966AC9FF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5046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98E04-6805-4F9F-A747-52BFF528D1DC}" type="datetimeFigureOut">
              <a:rPr lang="en-US" smtClean="0"/>
              <a:t>25-Mar-17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124BC-F3CB-494C-80F8-DB966AC9FF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3308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98E04-6805-4F9F-A747-52BFF528D1DC}" type="datetimeFigureOut">
              <a:rPr lang="en-US" smtClean="0"/>
              <a:t>25-Mar-17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124BC-F3CB-494C-80F8-DB966AC9FF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0504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98E04-6805-4F9F-A747-52BFF528D1DC}" type="datetimeFigureOut">
              <a:rPr lang="en-US" smtClean="0"/>
              <a:t>25-Mar-17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124BC-F3CB-494C-80F8-DB966AC9FF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1484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B98E04-6805-4F9F-A747-52BFF528D1DC}" type="datetimeFigureOut">
              <a:rPr lang="en-US" smtClean="0"/>
              <a:t>25-Mar-17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0124BC-F3CB-494C-80F8-DB966AC9FF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51073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emf"/><Relationship Id="rId3" Type="http://schemas.openxmlformats.org/officeDocument/2006/relationships/customXml" Target="../ink/ink23.xml"/><Relationship Id="rId7" Type="http://schemas.openxmlformats.org/officeDocument/2006/relationships/customXml" Target="../ink/ink25.xml"/><Relationship Id="rId12" Type="http://schemas.openxmlformats.org/officeDocument/2006/relationships/image" Target="../media/image36.emf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3.emf"/><Relationship Id="rId11" Type="http://schemas.openxmlformats.org/officeDocument/2006/relationships/customXml" Target="../ink/ink27.xml"/><Relationship Id="rId5" Type="http://schemas.openxmlformats.org/officeDocument/2006/relationships/customXml" Target="../ink/ink24.xml"/><Relationship Id="rId10" Type="http://schemas.openxmlformats.org/officeDocument/2006/relationships/image" Target="../media/image35.emf"/><Relationship Id="rId4" Type="http://schemas.openxmlformats.org/officeDocument/2006/relationships/image" Target="../media/image32.emf"/><Relationship Id="rId9" Type="http://schemas.openxmlformats.org/officeDocument/2006/relationships/customXml" Target="../ink/ink2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ustomXml" Target="../ink/ink28.xml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9.emf"/><Relationship Id="rId5" Type="http://schemas.openxmlformats.org/officeDocument/2006/relationships/customXml" Target="../ink/ink29.xml"/><Relationship Id="rId4" Type="http://schemas.openxmlformats.org/officeDocument/2006/relationships/image" Target="../media/image38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ustomXml" Target="../ink/ink30.xml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1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ustomXml" Target="../ink/ink31.xml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4.emf"/><Relationship Id="rId5" Type="http://schemas.openxmlformats.org/officeDocument/2006/relationships/customXml" Target="../ink/ink32.xml"/><Relationship Id="rId4" Type="http://schemas.openxmlformats.org/officeDocument/2006/relationships/image" Target="../media/image43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ustomXml" Target="../ink/ink33.xml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7.emf"/><Relationship Id="rId5" Type="http://schemas.openxmlformats.org/officeDocument/2006/relationships/customXml" Target="../ink/ink34.xml"/><Relationship Id="rId4" Type="http://schemas.openxmlformats.org/officeDocument/2006/relationships/image" Target="../media/image46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ustomXml" Target="../ink/ink35.xml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0.emf"/><Relationship Id="rId5" Type="http://schemas.openxmlformats.org/officeDocument/2006/relationships/customXml" Target="../ink/ink36.xml"/><Relationship Id="rId4" Type="http://schemas.openxmlformats.org/officeDocument/2006/relationships/image" Target="../media/image49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ustomXml" Target="../ink/ink37.xml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2.emf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emf"/><Relationship Id="rId3" Type="http://schemas.openxmlformats.org/officeDocument/2006/relationships/customXml" Target="../ink/ink38.xml"/><Relationship Id="rId7" Type="http://schemas.openxmlformats.org/officeDocument/2006/relationships/customXml" Target="../ink/ink40.xml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5.emf"/><Relationship Id="rId5" Type="http://schemas.openxmlformats.org/officeDocument/2006/relationships/customXml" Target="../ink/ink39.xml"/><Relationship Id="rId4" Type="http://schemas.openxmlformats.org/officeDocument/2006/relationships/image" Target="../media/image54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emf"/><Relationship Id="rId5" Type="http://schemas.openxmlformats.org/officeDocument/2006/relationships/customXml" Target="../ink/ink2.xml"/><Relationship Id="rId4" Type="http://schemas.openxmlformats.org/officeDocument/2006/relationships/image" Target="../media/image2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emf"/><Relationship Id="rId5" Type="http://schemas.openxmlformats.org/officeDocument/2006/relationships/customXml" Target="../ink/ink4.xml"/><Relationship Id="rId4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emf"/><Relationship Id="rId5" Type="http://schemas.openxmlformats.org/officeDocument/2006/relationships/customXml" Target="../ink/ink6.xml"/><Relationship Id="rId4" Type="http://schemas.openxmlformats.org/officeDocument/2006/relationships/image" Target="../media/image8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emf"/><Relationship Id="rId5" Type="http://schemas.openxmlformats.org/officeDocument/2006/relationships/customXml" Target="../ink/ink8.xml"/><Relationship Id="rId4" Type="http://schemas.openxmlformats.org/officeDocument/2006/relationships/image" Target="../media/image11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emf"/><Relationship Id="rId3" Type="http://schemas.openxmlformats.org/officeDocument/2006/relationships/customXml" Target="../ink/ink9.xml"/><Relationship Id="rId7" Type="http://schemas.openxmlformats.org/officeDocument/2006/relationships/customXml" Target="../ink/ink11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emf"/><Relationship Id="rId5" Type="http://schemas.openxmlformats.org/officeDocument/2006/relationships/customXml" Target="../ink/ink10.xml"/><Relationship Id="rId10" Type="http://schemas.openxmlformats.org/officeDocument/2006/relationships/image" Target="../media/image17.emf"/><Relationship Id="rId4" Type="http://schemas.openxmlformats.org/officeDocument/2006/relationships/image" Target="../media/image14.emf"/><Relationship Id="rId9" Type="http://schemas.openxmlformats.org/officeDocument/2006/relationships/customXml" Target="../ink/ink1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emf"/><Relationship Id="rId3" Type="http://schemas.openxmlformats.org/officeDocument/2006/relationships/customXml" Target="../ink/ink13.xml"/><Relationship Id="rId7" Type="http://schemas.openxmlformats.org/officeDocument/2006/relationships/customXml" Target="../ink/ink15.xm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emf"/><Relationship Id="rId5" Type="http://schemas.openxmlformats.org/officeDocument/2006/relationships/customXml" Target="../ink/ink14.xml"/><Relationship Id="rId4" Type="http://schemas.openxmlformats.org/officeDocument/2006/relationships/image" Target="../media/image19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customXml" Target="../ink/ink16.xml"/><Relationship Id="rId7" Type="http://schemas.openxmlformats.org/officeDocument/2006/relationships/customXml" Target="../ink/ink18.xm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emf"/><Relationship Id="rId5" Type="http://schemas.openxmlformats.org/officeDocument/2006/relationships/customXml" Target="../ink/ink17.xml"/><Relationship Id="rId4" Type="http://schemas.openxmlformats.org/officeDocument/2006/relationships/image" Target="../media/image23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emf"/><Relationship Id="rId3" Type="http://schemas.openxmlformats.org/officeDocument/2006/relationships/customXml" Target="../ink/ink19.xml"/><Relationship Id="rId7" Type="http://schemas.openxmlformats.org/officeDocument/2006/relationships/customXml" Target="../ink/ink21.xm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emf"/><Relationship Id="rId5" Type="http://schemas.openxmlformats.org/officeDocument/2006/relationships/customXml" Target="../ink/ink20.xml"/><Relationship Id="rId10" Type="http://schemas.openxmlformats.org/officeDocument/2006/relationships/image" Target="../media/image30.emf"/><Relationship Id="rId4" Type="http://schemas.openxmlformats.org/officeDocument/2006/relationships/image" Target="../media/image27.emf"/><Relationship Id="rId9" Type="http://schemas.openxmlformats.org/officeDocument/2006/relationships/customXml" Target="../ink/ink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How to do </a:t>
            </a:r>
            <a:r>
              <a:rPr lang="en-US" dirty="0" err="1" smtClean="0"/>
              <a:t>datamerge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89433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21)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</p:pic>
      <p:sp>
        <p:nvSpPr>
          <p:cNvPr id="3" name="Flowchart: Alternate Process 2"/>
          <p:cNvSpPr/>
          <p:nvPr/>
        </p:nvSpPr>
        <p:spPr>
          <a:xfrm>
            <a:off x="6501137" y="3161412"/>
            <a:ext cx="4287365" cy="1765005"/>
          </a:xfrm>
          <a:prstGeom prst="flowChartAlternateProcess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bg1"/>
                </a:solidFill>
              </a:rPr>
              <a:t>If you don’t see the </a:t>
            </a:r>
            <a:r>
              <a:rPr lang="en-US" dirty="0" err="1" smtClean="0">
                <a:solidFill>
                  <a:schemeClr val="bg1"/>
                </a:solidFill>
              </a:rPr>
              <a:t>datamerge</a:t>
            </a:r>
            <a:r>
              <a:rPr lang="en-US" dirty="0" smtClean="0">
                <a:solidFill>
                  <a:schemeClr val="bg1"/>
                </a:solidFill>
              </a:rPr>
              <a:t> pane already, go to: Windows -&gt; Utilities -&gt; Data Merge</a:t>
            </a:r>
            <a:endParaRPr lang="en-US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14" name="Ink 13"/>
              <p14:cNvContentPartPr/>
              <p14:nvPr/>
            </p14:nvContentPartPr>
            <p14:xfrm>
              <a:off x="3386579" y="-20397"/>
              <a:ext cx="655200" cy="323640"/>
            </p14:xfrm>
          </p:contentPart>
        </mc:Choice>
        <mc:Fallback>
          <p:pic>
            <p:nvPicPr>
              <p:cNvPr id="14" name="Ink 1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373979" y="-30837"/>
                <a:ext cx="681840" cy="34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5" name="Ink 14"/>
              <p14:cNvContentPartPr/>
              <p14:nvPr/>
            </p14:nvContentPartPr>
            <p14:xfrm>
              <a:off x="3843779" y="307178"/>
              <a:ext cx="241560" cy="3078720"/>
            </p14:xfrm>
          </p:contentPart>
        </mc:Choice>
        <mc:Fallback>
          <p:pic>
            <p:nvPicPr>
              <p:cNvPr id="15" name="Ink 14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833699" y="300338"/>
                <a:ext cx="266040" cy="310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6" name="Ink 15"/>
              <p14:cNvContentPartPr/>
              <p14:nvPr/>
            </p14:nvContentPartPr>
            <p14:xfrm>
              <a:off x="3097499" y="1498418"/>
              <a:ext cx="1255320" cy="2170800"/>
            </p14:xfrm>
          </p:contentPart>
        </mc:Choice>
        <mc:Fallback>
          <p:pic>
            <p:nvPicPr>
              <p:cNvPr id="16" name="Ink 15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086339" y="1489058"/>
                <a:ext cx="1275840" cy="219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19" name="Ink 18"/>
              <p14:cNvContentPartPr/>
              <p14:nvPr/>
            </p14:nvContentPartPr>
            <p14:xfrm>
              <a:off x="2789339" y="3574898"/>
              <a:ext cx="920160" cy="84240"/>
            </p14:xfrm>
          </p:contentPart>
        </mc:Choice>
        <mc:Fallback>
          <p:pic>
            <p:nvPicPr>
              <p:cNvPr id="19" name="Ink 18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777819" y="3566258"/>
                <a:ext cx="941040" cy="10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22" name="Ink 21"/>
              <p14:cNvContentPartPr/>
              <p14:nvPr/>
            </p14:nvContentPartPr>
            <p14:xfrm>
              <a:off x="2030819" y="3394898"/>
              <a:ext cx="2010960" cy="476280"/>
            </p14:xfrm>
          </p:contentPart>
        </mc:Choice>
        <mc:Fallback>
          <p:pic>
            <p:nvPicPr>
              <p:cNvPr id="22" name="Ink 21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2020019" y="3382658"/>
                <a:ext cx="2034720" cy="500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727978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22)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Flowchart: Alternate Process 2"/>
          <p:cNvSpPr/>
          <p:nvPr/>
        </p:nvSpPr>
        <p:spPr>
          <a:xfrm>
            <a:off x="3254663" y="2452574"/>
            <a:ext cx="4287365" cy="1765005"/>
          </a:xfrm>
          <a:prstGeom prst="flowChartAlternateProcess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bg1"/>
                </a:solidFill>
              </a:rPr>
              <a:t>You should now see the data merge pane.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Now click the striped icon on the top right corner of the pane just under the cross then select “Select Data Source”</a:t>
            </a:r>
            <a:endParaRPr lang="en-US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13" name="Ink 12"/>
              <p14:cNvContentPartPr/>
              <p14:nvPr/>
            </p14:nvContentPartPr>
            <p14:xfrm>
              <a:off x="8755259" y="127563"/>
              <a:ext cx="1774080" cy="384120"/>
            </p14:xfrm>
          </p:contentPart>
        </mc:Choice>
        <mc:Fallback>
          <p:pic>
            <p:nvPicPr>
              <p:cNvPr id="13" name="Ink 1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743739" y="118203"/>
                <a:ext cx="1799640" cy="40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6" name="Ink 15"/>
              <p14:cNvContentPartPr/>
              <p14:nvPr/>
            </p14:nvContentPartPr>
            <p14:xfrm>
              <a:off x="6856979" y="738123"/>
              <a:ext cx="1540080" cy="1590120"/>
            </p14:xfrm>
          </p:contentPart>
        </mc:Choice>
        <mc:Fallback>
          <p:pic>
            <p:nvPicPr>
              <p:cNvPr id="16" name="Ink 15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849419" y="728763"/>
                <a:ext cx="1556640" cy="1605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181260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23)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</p:pic>
      <p:sp>
        <p:nvSpPr>
          <p:cNvPr id="3" name="Flowchart: Alternate Process 2"/>
          <p:cNvSpPr/>
          <p:nvPr/>
        </p:nvSpPr>
        <p:spPr>
          <a:xfrm>
            <a:off x="4079908" y="4097080"/>
            <a:ext cx="4032183" cy="964016"/>
          </a:xfrm>
          <a:prstGeom prst="flowChartAlternateProcess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bg1"/>
                </a:solidFill>
              </a:rPr>
              <a:t>Click “OK” when you see this warning</a:t>
            </a:r>
            <a:endParaRPr lang="en-US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8" name="Ink 7"/>
              <p14:cNvContentPartPr/>
              <p14:nvPr/>
            </p14:nvContentPartPr>
            <p14:xfrm>
              <a:off x="6466019" y="3321483"/>
              <a:ext cx="716040" cy="1022040"/>
            </p14:xfrm>
          </p:contentPart>
        </mc:Choice>
        <mc:Fallback>
          <p:pic>
            <p:nvPicPr>
              <p:cNvPr id="8" name="Ink 7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453419" y="3311043"/>
                <a:ext cx="743040" cy="1041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75542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24)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Flowchart: Alternate Process 2"/>
          <p:cNvSpPr/>
          <p:nvPr/>
        </p:nvSpPr>
        <p:spPr>
          <a:xfrm>
            <a:off x="2485024" y="4905154"/>
            <a:ext cx="4032183" cy="964016"/>
          </a:xfrm>
          <a:prstGeom prst="flowChartAlternateProcess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bg1"/>
                </a:solidFill>
              </a:rPr>
              <a:t>Now open the “</a:t>
            </a:r>
            <a:r>
              <a:rPr lang="en-US" dirty="0" err="1" smtClean="0">
                <a:solidFill>
                  <a:schemeClr val="bg1"/>
                </a:solidFill>
              </a:rPr>
              <a:t>Indesign</a:t>
            </a:r>
            <a:r>
              <a:rPr lang="en-US" dirty="0" smtClean="0">
                <a:solidFill>
                  <a:schemeClr val="bg1"/>
                </a:solidFill>
              </a:rPr>
              <a:t> Data” text file we created.</a:t>
            </a:r>
            <a:endParaRPr lang="en-US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7" name="Ink 6"/>
              <p14:cNvContentPartPr/>
              <p14:nvPr/>
            </p14:nvContentPartPr>
            <p14:xfrm>
              <a:off x="4672859" y="2934483"/>
              <a:ext cx="681480" cy="1664640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662419" y="2925483"/>
                <a:ext cx="700560" cy="168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9" name="Ink 8"/>
              <p14:cNvContentPartPr/>
              <p14:nvPr/>
            </p14:nvContentPartPr>
            <p14:xfrm>
              <a:off x="5081459" y="1968243"/>
              <a:ext cx="1159920" cy="528480"/>
            </p14:xfrm>
          </p:contentPart>
        </mc:Choice>
        <mc:Fallback>
          <p:pic>
            <p:nvPicPr>
              <p:cNvPr id="9" name="Ink 8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071019" y="1956363"/>
                <a:ext cx="1182240" cy="551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087356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25)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Flowchart: Alternate Process 2"/>
          <p:cNvSpPr/>
          <p:nvPr/>
        </p:nvSpPr>
        <p:spPr>
          <a:xfrm>
            <a:off x="2485024" y="4905154"/>
            <a:ext cx="4032183" cy="964016"/>
          </a:xfrm>
          <a:prstGeom prst="flowChartAlternateProcess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bg1"/>
                </a:solidFill>
              </a:rPr>
              <a:t>If you click preview at the bottom Left corner, you will see the preview after </a:t>
            </a:r>
            <a:r>
              <a:rPr lang="en-US" dirty="0" err="1" smtClean="0">
                <a:solidFill>
                  <a:schemeClr val="bg1"/>
                </a:solidFill>
              </a:rPr>
              <a:t>datamerge</a:t>
            </a:r>
            <a:r>
              <a:rPr lang="en-US" dirty="0" smtClean="0">
                <a:solidFill>
                  <a:schemeClr val="bg1"/>
                </a:solidFill>
              </a:rPr>
              <a:t>.</a:t>
            </a:r>
            <a:endParaRPr lang="en-US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7" name="Ink 6"/>
              <p14:cNvContentPartPr/>
              <p14:nvPr/>
            </p14:nvContentPartPr>
            <p14:xfrm>
              <a:off x="6588779" y="5294283"/>
              <a:ext cx="1706040" cy="447480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579059" y="5282403"/>
                <a:ext cx="1728360" cy="46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9" name="Ink 8"/>
              <p14:cNvContentPartPr/>
              <p14:nvPr/>
            </p14:nvContentPartPr>
            <p14:xfrm>
              <a:off x="8623859" y="5586243"/>
              <a:ext cx="480600" cy="338040"/>
            </p14:xfrm>
          </p:contentPart>
        </mc:Choice>
        <mc:Fallback>
          <p:pic>
            <p:nvPicPr>
              <p:cNvPr id="9" name="Ink 8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611619" y="5576883"/>
                <a:ext cx="506520" cy="359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721901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26)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Flowchart: Alternate Process 2"/>
          <p:cNvSpPr/>
          <p:nvPr/>
        </p:nvSpPr>
        <p:spPr>
          <a:xfrm>
            <a:off x="3668782" y="2946992"/>
            <a:ext cx="4032183" cy="964016"/>
          </a:xfrm>
          <a:prstGeom prst="flowChartAlternateProcess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bg1"/>
                </a:solidFill>
              </a:rPr>
              <a:t>To produce the </a:t>
            </a:r>
            <a:r>
              <a:rPr lang="en-US" dirty="0" err="1" smtClean="0">
                <a:solidFill>
                  <a:schemeClr val="bg1"/>
                </a:solidFill>
              </a:rPr>
              <a:t>indesign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file after </a:t>
            </a:r>
            <a:r>
              <a:rPr lang="en-US" dirty="0" err="1" smtClean="0">
                <a:solidFill>
                  <a:schemeClr val="bg1"/>
                </a:solidFill>
              </a:rPr>
              <a:t>datamerge</a:t>
            </a:r>
            <a:r>
              <a:rPr lang="en-US" dirty="0" smtClean="0">
                <a:solidFill>
                  <a:schemeClr val="bg1"/>
                </a:solidFill>
              </a:rPr>
              <a:t>, click on the button below the striped icon.</a:t>
            </a:r>
            <a:endParaRPr lang="en-US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8" name="Ink 7"/>
              <p14:cNvContentPartPr/>
              <p14:nvPr/>
            </p14:nvContentPartPr>
            <p14:xfrm>
              <a:off x="7072259" y="700323"/>
              <a:ext cx="2859480" cy="2039400"/>
            </p14:xfrm>
          </p:contentPart>
        </mc:Choice>
        <mc:Fallback>
          <p:pic>
            <p:nvPicPr>
              <p:cNvPr id="8" name="Ink 7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063619" y="690603"/>
                <a:ext cx="2877840" cy="205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0" name="Ink 9"/>
              <p14:cNvContentPartPr/>
              <p14:nvPr/>
            </p14:nvContentPartPr>
            <p14:xfrm>
              <a:off x="9659219" y="419883"/>
              <a:ext cx="773280" cy="632520"/>
            </p14:xfrm>
          </p:contentPart>
        </mc:Choice>
        <mc:Fallback>
          <p:pic>
            <p:nvPicPr>
              <p:cNvPr id="10" name="Ink 9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649859" y="409803"/>
                <a:ext cx="795240" cy="650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77709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27)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Flowchart: Alternate Process 2"/>
          <p:cNvSpPr/>
          <p:nvPr/>
        </p:nvSpPr>
        <p:spPr>
          <a:xfrm>
            <a:off x="3891516" y="5082363"/>
            <a:ext cx="1612054" cy="793896"/>
          </a:xfrm>
          <a:prstGeom prst="flowChartAlternateProcess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bg1"/>
                </a:solidFill>
              </a:rPr>
              <a:t>Now click OK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8" name="Ink 7"/>
              <p14:cNvContentPartPr/>
              <p14:nvPr/>
            </p14:nvContentPartPr>
            <p14:xfrm>
              <a:off x="5594819" y="4418403"/>
              <a:ext cx="1321200" cy="887040"/>
            </p14:xfrm>
          </p:contentPart>
        </mc:Choice>
        <mc:Fallback>
          <p:pic>
            <p:nvPicPr>
              <p:cNvPr id="8" name="Ink 7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585819" y="4405083"/>
                <a:ext cx="1344240" cy="909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743179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28)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Flowchart: Alternate Process 2"/>
          <p:cNvSpPr/>
          <p:nvPr/>
        </p:nvSpPr>
        <p:spPr>
          <a:xfrm>
            <a:off x="2615610" y="3111796"/>
            <a:ext cx="5142064" cy="2523460"/>
          </a:xfrm>
          <a:prstGeom prst="flowChartAlternateProcess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bg1"/>
                </a:solidFill>
              </a:rPr>
              <a:t>This will produce a new </a:t>
            </a:r>
            <a:r>
              <a:rPr lang="en-US" dirty="0" err="1" smtClean="0">
                <a:solidFill>
                  <a:schemeClr val="bg1"/>
                </a:solidFill>
              </a:rPr>
              <a:t>indesign</a:t>
            </a:r>
            <a:r>
              <a:rPr lang="en-US" dirty="0" smtClean="0">
                <a:solidFill>
                  <a:schemeClr val="bg1"/>
                </a:solidFill>
              </a:rPr>
              <a:t> file after </a:t>
            </a:r>
            <a:r>
              <a:rPr lang="en-US" dirty="0" err="1" smtClean="0">
                <a:solidFill>
                  <a:schemeClr val="bg1"/>
                </a:solidFill>
              </a:rPr>
              <a:t>datamerge</a:t>
            </a:r>
            <a:r>
              <a:rPr lang="en-US" dirty="0" smtClean="0">
                <a:solidFill>
                  <a:schemeClr val="bg1"/>
                </a:solidFill>
              </a:rPr>
              <a:t>.</a:t>
            </a:r>
          </a:p>
          <a:p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Feel free to edit further if necessary.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Then export as usual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2850179" y="399003"/>
              <a:ext cx="2005920" cy="79272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838299" y="386403"/>
                <a:ext cx="2030400" cy="81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7" name="Ink 6"/>
              <p14:cNvContentPartPr/>
              <p14:nvPr/>
            </p14:nvContentPartPr>
            <p14:xfrm>
              <a:off x="4305659" y="1203603"/>
              <a:ext cx="992880" cy="1900080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297739" y="1196763"/>
                <a:ext cx="1009080" cy="191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9" name="Ink 8"/>
              <p14:cNvContentPartPr/>
              <p14:nvPr/>
            </p14:nvContentPartPr>
            <p14:xfrm>
              <a:off x="4267859" y="1305843"/>
              <a:ext cx="445320" cy="311760"/>
            </p14:xfrm>
          </p:contentPart>
        </mc:Choice>
        <mc:Fallback>
          <p:pic>
            <p:nvPicPr>
              <p:cNvPr id="9" name="Ink 8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256699" y="1293963"/>
                <a:ext cx="464400" cy="332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580831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15163" y="1857152"/>
            <a:ext cx="1048370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/>
              <a:t>Done!</a:t>
            </a:r>
          </a:p>
          <a:p>
            <a:pPr algn="ctr"/>
            <a:endParaRPr lang="en-US" sz="4800" dirty="0" smtClean="0"/>
          </a:p>
          <a:p>
            <a:r>
              <a:rPr lang="en-US" sz="4800" dirty="0" smtClean="0"/>
              <a:t>Let </a:t>
            </a:r>
            <a:r>
              <a:rPr lang="ko-KR" altLang="en-US" sz="4800" dirty="0" smtClean="0"/>
              <a:t>찬영 </a:t>
            </a:r>
            <a:r>
              <a:rPr lang="en-US" altLang="ko-KR" sz="4800" dirty="0" smtClean="0"/>
              <a:t>know of any problems, questions or suggestions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5934344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058400" cy="67056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7" name="Ink 6"/>
              <p14:cNvContentPartPr/>
              <p14:nvPr/>
            </p14:nvContentPartPr>
            <p14:xfrm>
              <a:off x="2579459" y="2055003"/>
              <a:ext cx="2679480" cy="1218240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563979" y="2040963"/>
                <a:ext cx="2711520" cy="1248120"/>
              </a:xfrm>
              <a:prstGeom prst="rect">
                <a:avLst/>
              </a:prstGeom>
            </p:spPr>
          </p:pic>
        </mc:Fallback>
      </mc:AlternateContent>
      <p:sp>
        <p:nvSpPr>
          <p:cNvPr id="9" name="Flowchart: Alternate Process 8"/>
          <p:cNvSpPr/>
          <p:nvPr/>
        </p:nvSpPr>
        <p:spPr>
          <a:xfrm>
            <a:off x="3824176" y="3685953"/>
            <a:ext cx="7050486" cy="2725554"/>
          </a:xfrm>
          <a:prstGeom prst="flowChartAlternateProcess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bg1"/>
                </a:solidFill>
              </a:rPr>
              <a:t>You need 3 files: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1. The “</a:t>
            </a:r>
            <a:r>
              <a:rPr lang="ko-KR" altLang="en-US" dirty="0" smtClean="0">
                <a:solidFill>
                  <a:schemeClr val="bg1"/>
                </a:solidFill>
              </a:rPr>
              <a:t>주보</a:t>
            </a:r>
            <a:r>
              <a:rPr lang="en-US" altLang="ko-KR" dirty="0" smtClean="0">
                <a:solidFill>
                  <a:schemeClr val="bg1"/>
                </a:solidFill>
              </a:rPr>
              <a:t>-</a:t>
            </a:r>
            <a:r>
              <a:rPr lang="en-US" dirty="0" err="1" smtClean="0">
                <a:solidFill>
                  <a:schemeClr val="bg1"/>
                </a:solidFill>
              </a:rPr>
              <a:t>Datamerge</a:t>
            </a:r>
            <a:r>
              <a:rPr lang="en-US" dirty="0" smtClean="0">
                <a:solidFill>
                  <a:schemeClr val="bg1"/>
                </a:solidFill>
              </a:rPr>
              <a:t>” </a:t>
            </a:r>
            <a:r>
              <a:rPr lang="en-US" dirty="0" err="1" smtClean="0">
                <a:solidFill>
                  <a:schemeClr val="bg1"/>
                </a:solidFill>
              </a:rPr>
              <a:t>indesign</a:t>
            </a:r>
            <a:r>
              <a:rPr lang="en-US" dirty="0" smtClean="0">
                <a:solidFill>
                  <a:schemeClr val="bg1"/>
                </a:solidFill>
              </a:rPr>
              <a:t> template.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2. “</a:t>
            </a:r>
            <a:r>
              <a:rPr lang="ko-KR" altLang="en-US" dirty="0" smtClean="0">
                <a:solidFill>
                  <a:schemeClr val="bg1"/>
                </a:solidFill>
              </a:rPr>
              <a:t>주보</a:t>
            </a:r>
            <a:r>
              <a:rPr lang="en-US" altLang="ko-KR" dirty="0" smtClean="0">
                <a:solidFill>
                  <a:schemeClr val="bg1"/>
                </a:solidFill>
              </a:rPr>
              <a:t>-Data” excel file</a:t>
            </a: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 smtClean="0">
                <a:solidFill>
                  <a:schemeClr val="bg1"/>
                </a:solidFill>
              </a:rPr>
              <a:t>They are both is on Trello –&gt; Useful things -&gt; “</a:t>
            </a:r>
            <a:r>
              <a:rPr lang="en-US" altLang="ko-KR" dirty="0" err="1" smtClean="0">
                <a:solidFill>
                  <a:schemeClr val="bg1"/>
                </a:solidFill>
              </a:rPr>
              <a:t>Indesign</a:t>
            </a:r>
            <a:r>
              <a:rPr lang="en-US" altLang="ko-KR" dirty="0" smtClean="0">
                <a:solidFill>
                  <a:schemeClr val="bg1"/>
                </a:solidFill>
              </a:rPr>
              <a:t> template + </a:t>
            </a:r>
            <a:r>
              <a:rPr lang="ko-KR" altLang="en-US" dirty="0" smtClean="0">
                <a:solidFill>
                  <a:schemeClr val="bg1"/>
                </a:solidFill>
              </a:rPr>
              <a:t>주보</a:t>
            </a:r>
            <a:r>
              <a:rPr lang="en-US" altLang="ko-KR" dirty="0" smtClean="0">
                <a:solidFill>
                  <a:schemeClr val="bg1"/>
                </a:solidFill>
              </a:rPr>
              <a:t>-Data + </a:t>
            </a:r>
            <a:r>
              <a:rPr lang="ko-KR" altLang="en-US" dirty="0" smtClean="0">
                <a:solidFill>
                  <a:schemeClr val="bg1"/>
                </a:solidFill>
              </a:rPr>
              <a:t>주보</a:t>
            </a:r>
            <a:r>
              <a:rPr lang="en-US" altLang="ko-KR" dirty="0" smtClean="0">
                <a:solidFill>
                  <a:schemeClr val="bg1"/>
                </a:solidFill>
              </a:rPr>
              <a:t>-Form”</a:t>
            </a:r>
          </a:p>
          <a:p>
            <a:endParaRPr lang="en-US" altLang="ko-KR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3. </a:t>
            </a:r>
            <a:r>
              <a:rPr lang="en-US" dirty="0" smtClean="0">
                <a:solidFill>
                  <a:schemeClr val="bg1"/>
                </a:solidFill>
              </a:rPr>
              <a:t>“</a:t>
            </a:r>
            <a:r>
              <a:rPr lang="ko-KR" altLang="en-US" dirty="0" smtClean="0">
                <a:solidFill>
                  <a:schemeClr val="bg1"/>
                </a:solidFill>
              </a:rPr>
              <a:t>주보</a:t>
            </a:r>
            <a:r>
              <a:rPr lang="en-US" altLang="ko-KR" dirty="0" smtClean="0">
                <a:solidFill>
                  <a:schemeClr val="bg1"/>
                </a:solidFill>
              </a:rPr>
              <a:t>-Form” excel file which </a:t>
            </a:r>
            <a:r>
              <a:rPr lang="ko-KR" altLang="en-US" dirty="0" smtClean="0">
                <a:solidFill>
                  <a:schemeClr val="bg1"/>
                </a:solidFill>
              </a:rPr>
              <a:t>목사님 </a:t>
            </a:r>
            <a:r>
              <a:rPr lang="en-US" altLang="ko-KR" dirty="0" smtClean="0">
                <a:solidFill>
                  <a:schemeClr val="bg1"/>
                </a:solidFill>
              </a:rPr>
              <a:t>will email us with the filled forms.</a:t>
            </a:r>
            <a:endParaRPr lang="en-US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2" name="Ink 11"/>
              <p14:cNvContentPartPr/>
              <p14:nvPr/>
            </p14:nvContentPartPr>
            <p14:xfrm>
              <a:off x="4585379" y="2997123"/>
              <a:ext cx="462960" cy="829440"/>
            </p14:xfrm>
          </p:contentPart>
        </mc:Choice>
        <mc:Fallback>
          <p:pic>
            <p:nvPicPr>
              <p:cNvPr id="12" name="Ink 11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573499" y="2985243"/>
                <a:ext cx="483480" cy="849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798939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058400" cy="6705600"/>
          </a:xfrm>
          <a:prstGeom prst="rect">
            <a:avLst/>
          </a:prstGeom>
        </p:spPr>
      </p:pic>
      <p:sp>
        <p:nvSpPr>
          <p:cNvPr id="10" name="Flowchart: Alternate Process 9"/>
          <p:cNvSpPr/>
          <p:nvPr/>
        </p:nvSpPr>
        <p:spPr>
          <a:xfrm>
            <a:off x="3937590" y="4990214"/>
            <a:ext cx="3327991" cy="1244084"/>
          </a:xfrm>
          <a:prstGeom prst="flowChartAlternateProcess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bg1"/>
                </a:solidFill>
              </a:rPr>
              <a:t>If you don’t have them already, download them.</a:t>
            </a:r>
            <a:endParaRPr lang="en-US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12" name="Ink 11"/>
              <p14:cNvContentPartPr/>
              <p14:nvPr/>
            </p14:nvContentPartPr>
            <p14:xfrm>
              <a:off x="2899499" y="2299083"/>
              <a:ext cx="4844880" cy="1844640"/>
            </p14:xfrm>
          </p:contentPart>
        </mc:Choice>
        <mc:Fallback>
          <p:pic>
            <p:nvPicPr>
              <p:cNvPr id="12" name="Ink 1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887259" y="2283603"/>
                <a:ext cx="4873680" cy="187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5" name="Ink 14"/>
              <p14:cNvContentPartPr/>
              <p14:nvPr/>
            </p14:nvContentPartPr>
            <p14:xfrm>
              <a:off x="5368019" y="4301403"/>
              <a:ext cx="361080" cy="872640"/>
            </p14:xfrm>
          </p:contentPart>
        </mc:Choice>
        <mc:Fallback>
          <p:pic>
            <p:nvPicPr>
              <p:cNvPr id="15" name="Ink 14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358659" y="4290963"/>
                <a:ext cx="379080" cy="891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033278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29)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</p:pic>
      <p:sp>
        <p:nvSpPr>
          <p:cNvPr id="3" name="Flowchart: Alternate Process 2"/>
          <p:cNvSpPr/>
          <p:nvPr/>
        </p:nvSpPr>
        <p:spPr>
          <a:xfrm>
            <a:off x="2808095" y="3097619"/>
            <a:ext cx="4287365" cy="1470912"/>
          </a:xfrm>
          <a:prstGeom prst="flowChartAlternateProcess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bg1"/>
                </a:solidFill>
              </a:rPr>
              <a:t>So you should have these files to begin.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Now open </a:t>
            </a:r>
            <a:r>
              <a:rPr lang="en-US" dirty="0" smtClean="0">
                <a:solidFill>
                  <a:schemeClr val="bg1"/>
                </a:solidFill>
              </a:rPr>
              <a:t>“</a:t>
            </a:r>
            <a:r>
              <a:rPr lang="ko-KR" altLang="en-US" dirty="0" smtClean="0">
                <a:solidFill>
                  <a:schemeClr val="bg1"/>
                </a:solidFill>
              </a:rPr>
              <a:t>주보</a:t>
            </a:r>
            <a:r>
              <a:rPr lang="en-US" altLang="ko-KR" dirty="0" smtClean="0">
                <a:solidFill>
                  <a:schemeClr val="bg1"/>
                </a:solidFill>
              </a:rPr>
              <a:t>-Data” and</a:t>
            </a:r>
            <a:r>
              <a:rPr lang="en-US" dirty="0" smtClean="0">
                <a:solidFill>
                  <a:schemeClr val="bg1"/>
                </a:solidFill>
              </a:rPr>
              <a:t> “</a:t>
            </a:r>
            <a:r>
              <a:rPr lang="ko-KR" altLang="en-US" dirty="0" smtClean="0">
                <a:solidFill>
                  <a:schemeClr val="bg1"/>
                </a:solidFill>
              </a:rPr>
              <a:t>주보</a:t>
            </a:r>
            <a:r>
              <a:rPr lang="en-US" altLang="ko-KR" dirty="0" smtClean="0">
                <a:solidFill>
                  <a:schemeClr val="bg1"/>
                </a:solidFill>
              </a:rPr>
              <a:t>-Form”</a:t>
            </a:r>
            <a:endParaRPr lang="en-US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8" name="Ink 7"/>
              <p14:cNvContentPartPr/>
              <p14:nvPr/>
            </p14:nvContentPartPr>
            <p14:xfrm>
              <a:off x="3754139" y="2071203"/>
              <a:ext cx="723240" cy="849600"/>
            </p14:xfrm>
          </p:contentPart>
        </mc:Choice>
        <mc:Fallback>
          <p:pic>
            <p:nvPicPr>
              <p:cNvPr id="8" name="Ink 7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745859" y="2057523"/>
                <a:ext cx="741600" cy="87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6" name="Ink 5"/>
              <p14:cNvContentPartPr/>
              <p14:nvPr/>
            </p14:nvContentPartPr>
            <p14:xfrm>
              <a:off x="2132699" y="1543803"/>
              <a:ext cx="1448280" cy="53064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120819" y="1530123"/>
                <a:ext cx="1473840" cy="557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235980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16)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</p:pic>
      <p:sp>
        <p:nvSpPr>
          <p:cNvPr id="5" name="Flowchart: Alternate Process 4"/>
          <p:cNvSpPr/>
          <p:nvPr/>
        </p:nvSpPr>
        <p:spPr>
          <a:xfrm>
            <a:off x="6634717" y="1792563"/>
            <a:ext cx="3544186" cy="2573079"/>
          </a:xfrm>
          <a:prstGeom prst="flowChartAlternateProcess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The excel files have macros and so you need to first click enable content if it asks for it.</a:t>
            </a:r>
            <a:endParaRPr lang="en-US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9" name="Ink 8"/>
              <p14:cNvContentPartPr/>
              <p14:nvPr/>
            </p14:nvContentPartPr>
            <p14:xfrm>
              <a:off x="2998859" y="1056723"/>
              <a:ext cx="1182960" cy="735840"/>
            </p14:xfrm>
          </p:contentPart>
        </mc:Choice>
        <mc:Fallback>
          <p:pic>
            <p:nvPicPr>
              <p:cNvPr id="9" name="Ink 8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983379" y="1040883"/>
                <a:ext cx="1214640" cy="76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0" name="Ink 9"/>
              <p14:cNvContentPartPr/>
              <p14:nvPr/>
            </p14:nvContentPartPr>
            <p14:xfrm>
              <a:off x="4097219" y="1328523"/>
              <a:ext cx="2606400" cy="961560"/>
            </p14:xfrm>
          </p:contentPart>
        </mc:Choice>
        <mc:Fallback>
          <p:pic>
            <p:nvPicPr>
              <p:cNvPr id="10" name="Ink 9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085699" y="1318803"/>
                <a:ext cx="2627640" cy="982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459571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17)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4399619" y="1532283"/>
              <a:ext cx="1766880" cy="11818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388459" y="1520763"/>
                <a:ext cx="1791720" cy="120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6" name="Ink 5"/>
              <p14:cNvContentPartPr/>
              <p14:nvPr/>
            </p14:nvContentPartPr>
            <p14:xfrm>
              <a:off x="5413379" y="-68637"/>
              <a:ext cx="1118160" cy="53856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402939" y="-78717"/>
                <a:ext cx="1141920" cy="55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9" name="Ink 8"/>
              <p14:cNvContentPartPr/>
              <p14:nvPr/>
            </p14:nvContentPartPr>
            <p14:xfrm>
              <a:off x="6028979" y="2575898"/>
              <a:ext cx="784800" cy="612720"/>
            </p14:xfrm>
          </p:contentPart>
        </mc:Choice>
        <mc:Fallback>
          <p:pic>
            <p:nvPicPr>
              <p:cNvPr id="9" name="Ink 8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021059" y="2569058"/>
                <a:ext cx="800640" cy="62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11" name="Ink 10"/>
              <p14:cNvContentPartPr/>
              <p14:nvPr/>
            </p14:nvContentPartPr>
            <p14:xfrm>
              <a:off x="5954099" y="2542418"/>
              <a:ext cx="555120" cy="486000"/>
            </p14:xfrm>
          </p:contentPart>
        </mc:Choice>
        <mc:Fallback>
          <p:pic>
            <p:nvPicPr>
              <p:cNvPr id="11" name="Ink 10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5940059" y="2528378"/>
                <a:ext cx="579600" cy="505440"/>
              </a:xfrm>
              <a:prstGeom prst="rect">
                <a:avLst/>
              </a:prstGeom>
            </p:spPr>
          </p:pic>
        </mc:Fallback>
      </mc:AlternateContent>
      <p:sp>
        <p:nvSpPr>
          <p:cNvPr id="12" name="Flowchart: Alternate Process 11"/>
          <p:cNvSpPr/>
          <p:nvPr/>
        </p:nvSpPr>
        <p:spPr>
          <a:xfrm>
            <a:off x="5413379" y="3228037"/>
            <a:ext cx="4287365" cy="1470912"/>
          </a:xfrm>
          <a:prstGeom prst="flowChartAlternateProcess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bg1"/>
                </a:solidFill>
              </a:rPr>
              <a:t>In </a:t>
            </a:r>
            <a:r>
              <a:rPr lang="en-US" dirty="0" smtClean="0">
                <a:solidFill>
                  <a:schemeClr val="bg1"/>
                </a:solidFill>
              </a:rPr>
              <a:t>“</a:t>
            </a:r>
            <a:r>
              <a:rPr lang="ko-KR" altLang="en-US" dirty="0" smtClean="0">
                <a:solidFill>
                  <a:schemeClr val="bg1"/>
                </a:solidFill>
              </a:rPr>
              <a:t>주보</a:t>
            </a:r>
            <a:r>
              <a:rPr lang="en-US" altLang="ko-KR" dirty="0" smtClean="0">
                <a:solidFill>
                  <a:schemeClr val="bg1"/>
                </a:solidFill>
              </a:rPr>
              <a:t>-Form”, click on “COPY” button.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43112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18)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</p:pic>
      <p:sp>
        <p:nvSpPr>
          <p:cNvPr id="3" name="Flowchart: Alternate Process 2"/>
          <p:cNvSpPr/>
          <p:nvPr/>
        </p:nvSpPr>
        <p:spPr>
          <a:xfrm>
            <a:off x="6019128" y="3274828"/>
            <a:ext cx="4287365" cy="1470912"/>
          </a:xfrm>
          <a:prstGeom prst="flowChartAlternateProcess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bg1"/>
                </a:solidFill>
              </a:rPr>
              <a:t>Now in </a:t>
            </a:r>
            <a:r>
              <a:rPr lang="en-US" dirty="0" smtClean="0">
                <a:solidFill>
                  <a:schemeClr val="bg1"/>
                </a:solidFill>
              </a:rPr>
              <a:t>“</a:t>
            </a:r>
            <a:r>
              <a:rPr lang="ko-KR" altLang="en-US" dirty="0" smtClean="0">
                <a:solidFill>
                  <a:schemeClr val="bg1"/>
                </a:solidFill>
              </a:rPr>
              <a:t>주보</a:t>
            </a:r>
            <a:r>
              <a:rPr lang="en-US" altLang="ko-KR" dirty="0" smtClean="0">
                <a:solidFill>
                  <a:schemeClr val="bg1"/>
                </a:solidFill>
              </a:rPr>
              <a:t>-Data”, click “PASTE” button.</a:t>
            </a:r>
            <a:endParaRPr lang="en-US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3054299" y="1641723"/>
              <a:ext cx="1536840" cy="106992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042419" y="1626963"/>
                <a:ext cx="1563480" cy="109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7" name="Ink 6"/>
              <p14:cNvContentPartPr/>
              <p14:nvPr/>
            </p14:nvContentPartPr>
            <p14:xfrm>
              <a:off x="4503299" y="2441283"/>
              <a:ext cx="2005920" cy="974160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491779" y="2430123"/>
                <a:ext cx="2026800" cy="99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0" name="Ink 9"/>
              <p14:cNvContentPartPr/>
              <p14:nvPr/>
            </p14:nvContentPartPr>
            <p14:xfrm>
              <a:off x="5420939" y="-97077"/>
              <a:ext cx="1334880" cy="474840"/>
            </p14:xfrm>
          </p:contentPart>
        </mc:Choice>
        <mc:Fallback>
          <p:pic>
            <p:nvPicPr>
              <p:cNvPr id="10" name="Ink 9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408699" y="-106797"/>
                <a:ext cx="1360440" cy="496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909207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19)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</p:pic>
      <p:sp>
        <p:nvSpPr>
          <p:cNvPr id="3" name="Flowchart: Alternate Process 2"/>
          <p:cNvSpPr/>
          <p:nvPr/>
        </p:nvSpPr>
        <p:spPr>
          <a:xfrm>
            <a:off x="6019128" y="3274828"/>
            <a:ext cx="4287365" cy="1470912"/>
          </a:xfrm>
          <a:prstGeom prst="flowChartAlternateProcess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bg1"/>
                </a:solidFill>
              </a:rPr>
              <a:t>Then click “EXPORT” button.</a:t>
            </a:r>
            <a:endParaRPr lang="en-US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4479179" y="1696443"/>
              <a:ext cx="1443960" cy="84168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468379" y="1684203"/>
                <a:ext cx="1467000" cy="86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7" name="Ink 6"/>
              <p14:cNvContentPartPr/>
              <p14:nvPr/>
            </p14:nvContentPartPr>
            <p14:xfrm>
              <a:off x="5636219" y="2585643"/>
              <a:ext cx="1005120" cy="1246680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623979" y="2573403"/>
                <a:ext cx="1025280" cy="126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0" name="Ink 9"/>
              <p14:cNvContentPartPr/>
              <p14:nvPr/>
            </p14:nvContentPartPr>
            <p14:xfrm>
              <a:off x="5383859" y="-2757"/>
              <a:ext cx="1469880" cy="483840"/>
            </p14:xfrm>
          </p:contentPart>
        </mc:Choice>
        <mc:Fallback>
          <p:pic>
            <p:nvPicPr>
              <p:cNvPr id="10" name="Ink 9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371979" y="-11037"/>
                <a:ext cx="1494720" cy="504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560168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20)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</p:pic>
      <p:sp>
        <p:nvSpPr>
          <p:cNvPr id="3" name="Flowchart: Alternate Process 2"/>
          <p:cNvSpPr/>
          <p:nvPr/>
        </p:nvSpPr>
        <p:spPr>
          <a:xfrm>
            <a:off x="4636895" y="3267738"/>
            <a:ext cx="4287365" cy="1765005"/>
          </a:xfrm>
          <a:prstGeom prst="flowChartAlternateProcess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bg1"/>
                </a:solidFill>
              </a:rPr>
              <a:t>In the same folder as the </a:t>
            </a:r>
            <a:r>
              <a:rPr lang="en-US" dirty="0" smtClean="0">
                <a:solidFill>
                  <a:schemeClr val="bg1"/>
                </a:solidFill>
              </a:rPr>
              <a:t>“</a:t>
            </a:r>
            <a:r>
              <a:rPr lang="ko-KR" altLang="en-US" dirty="0" smtClean="0">
                <a:solidFill>
                  <a:schemeClr val="bg1"/>
                </a:solidFill>
              </a:rPr>
              <a:t>주보</a:t>
            </a:r>
            <a:r>
              <a:rPr lang="en-US" altLang="ko-KR" dirty="0" smtClean="0">
                <a:solidFill>
                  <a:schemeClr val="bg1"/>
                </a:solidFill>
              </a:rPr>
              <a:t>-Data” excel file, there should now be “</a:t>
            </a:r>
            <a:r>
              <a:rPr lang="en-US" altLang="ko-KR" dirty="0" err="1" smtClean="0">
                <a:solidFill>
                  <a:schemeClr val="bg1"/>
                </a:solidFill>
              </a:rPr>
              <a:t>Indesign</a:t>
            </a:r>
            <a:r>
              <a:rPr lang="en-US" altLang="ko-KR" dirty="0" smtClean="0">
                <a:solidFill>
                  <a:schemeClr val="bg1"/>
                </a:solidFill>
              </a:rPr>
              <a:t> Data” txt file. You don’t need to open this.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Now open the “</a:t>
            </a:r>
            <a:r>
              <a:rPr lang="ko-KR" altLang="en-US" dirty="0" smtClean="0">
                <a:solidFill>
                  <a:schemeClr val="bg1"/>
                </a:solidFill>
              </a:rPr>
              <a:t>주보</a:t>
            </a:r>
            <a:r>
              <a:rPr lang="en-US" altLang="ko-KR" dirty="0" smtClean="0">
                <a:solidFill>
                  <a:schemeClr val="bg1"/>
                </a:solidFill>
              </a:rPr>
              <a:t>-</a:t>
            </a:r>
            <a:r>
              <a:rPr lang="en-US" altLang="ko-KR" dirty="0" err="1" smtClean="0">
                <a:solidFill>
                  <a:schemeClr val="bg1"/>
                </a:solidFill>
              </a:rPr>
              <a:t>Datamerge</a:t>
            </a:r>
            <a:r>
              <a:rPr lang="en-US" altLang="ko-KR" dirty="0" smtClean="0">
                <a:solidFill>
                  <a:schemeClr val="bg1"/>
                </a:solidFill>
              </a:rPr>
              <a:t>” </a:t>
            </a:r>
            <a:r>
              <a:rPr lang="en-US" altLang="ko-KR" dirty="0" err="1" smtClean="0">
                <a:solidFill>
                  <a:schemeClr val="bg1"/>
                </a:solidFill>
              </a:rPr>
              <a:t>indesign</a:t>
            </a:r>
            <a:r>
              <a:rPr lang="en-US" altLang="ko-KR" dirty="0" smtClean="0">
                <a:solidFill>
                  <a:schemeClr val="bg1"/>
                </a:solidFill>
              </a:rPr>
              <a:t> file</a:t>
            </a:r>
            <a:endParaRPr lang="en-US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18" name="Ink 17"/>
              <p14:cNvContentPartPr/>
              <p14:nvPr/>
            </p14:nvContentPartPr>
            <p14:xfrm>
              <a:off x="2381099" y="1383603"/>
              <a:ext cx="1244520" cy="273240"/>
            </p14:xfrm>
          </p:contentPart>
        </mc:Choice>
        <mc:Fallback>
          <p:pic>
            <p:nvPicPr>
              <p:cNvPr id="18" name="Ink 17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371379" y="1372443"/>
                <a:ext cx="1264680" cy="29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21" name="Ink 20"/>
              <p14:cNvContentPartPr/>
              <p14:nvPr/>
            </p14:nvContentPartPr>
            <p14:xfrm>
              <a:off x="2693939" y="1878243"/>
              <a:ext cx="1891800" cy="1787760"/>
            </p14:xfrm>
          </p:contentPart>
        </mc:Choice>
        <mc:Fallback>
          <p:pic>
            <p:nvPicPr>
              <p:cNvPr id="21" name="Ink 20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686019" y="1871763"/>
                <a:ext cx="1908360" cy="180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30" name="Ink 29"/>
              <p14:cNvContentPartPr/>
              <p14:nvPr/>
            </p14:nvContentPartPr>
            <p14:xfrm>
              <a:off x="1696739" y="1030083"/>
              <a:ext cx="2981520" cy="3992040"/>
            </p14:xfrm>
          </p:contentPart>
        </mc:Choice>
        <mc:Fallback>
          <p:pic>
            <p:nvPicPr>
              <p:cNvPr id="30" name="Ink 29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685219" y="1017843"/>
                <a:ext cx="3002760" cy="401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33" name="Ink 32"/>
              <p14:cNvContentPartPr/>
              <p14:nvPr/>
            </p14:nvContentPartPr>
            <p14:xfrm>
              <a:off x="2353379" y="957003"/>
              <a:ext cx="855360" cy="877320"/>
            </p14:xfrm>
          </p:contentPart>
        </mc:Choice>
        <mc:Fallback>
          <p:pic>
            <p:nvPicPr>
              <p:cNvPr id="33" name="Ink 32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343299" y="947643"/>
                <a:ext cx="876240" cy="896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168638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341</Words>
  <Application>Microsoft Office PowerPoint</Application>
  <PresentationFormat>Widescreen</PresentationFormat>
  <Paragraphs>34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맑은 고딕</vt:lpstr>
      <vt:lpstr>Arial</vt:lpstr>
      <vt:lpstr>Calibri</vt:lpstr>
      <vt:lpstr>Calibri Light</vt:lpstr>
      <vt:lpstr>Office Theme</vt:lpstr>
      <vt:lpstr>How to do datamerge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Photo Album</dc:title>
  <dc:creator>Chan-Young Song</dc:creator>
  <cp:lastModifiedBy>Chan-Young Song</cp:lastModifiedBy>
  <cp:revision>5</cp:revision>
  <dcterms:created xsi:type="dcterms:W3CDTF">2017-03-25T15:48:41Z</dcterms:created>
  <dcterms:modified xsi:type="dcterms:W3CDTF">2017-03-25T16:06:13Z</dcterms:modified>
</cp:coreProperties>
</file>

<file path=docProps/thumbnail.jpeg>
</file>